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6"/>
  </p:notesMasterIdLst>
  <p:sldIdLst>
    <p:sldId id="256" r:id="rId2"/>
    <p:sldId id="287" r:id="rId3"/>
    <p:sldId id="258" r:id="rId4"/>
    <p:sldId id="259" r:id="rId5"/>
    <p:sldId id="260" r:id="rId6"/>
    <p:sldId id="261" r:id="rId7"/>
    <p:sldId id="262" r:id="rId8"/>
    <p:sldId id="288" r:id="rId9"/>
    <p:sldId id="263" r:id="rId10"/>
    <p:sldId id="290" r:id="rId11"/>
    <p:sldId id="264" r:id="rId12"/>
    <p:sldId id="265" r:id="rId13"/>
    <p:sldId id="266" r:id="rId14"/>
    <p:sldId id="267" r:id="rId15"/>
    <p:sldId id="268" r:id="rId16"/>
    <p:sldId id="269" r:id="rId17"/>
    <p:sldId id="270" r:id="rId18"/>
    <p:sldId id="296" r:id="rId19"/>
    <p:sldId id="297" r:id="rId20"/>
    <p:sldId id="271" r:id="rId21"/>
    <p:sldId id="291" r:id="rId22"/>
    <p:sldId id="272" r:id="rId23"/>
    <p:sldId id="275" r:id="rId24"/>
    <p:sldId id="276" r:id="rId25"/>
    <p:sldId id="277" r:id="rId26"/>
    <p:sldId id="278" r:id="rId27"/>
    <p:sldId id="279" r:id="rId28"/>
    <p:sldId id="280" r:id="rId29"/>
    <p:sldId id="281" r:id="rId30"/>
    <p:sldId id="282" r:id="rId31"/>
    <p:sldId id="283" r:id="rId32"/>
    <p:sldId id="285" r:id="rId33"/>
    <p:sldId id="292" r:id="rId34"/>
    <p:sldId id="293" r:id="rId35"/>
    <p:sldId id="300" r:id="rId36"/>
    <p:sldId id="301" r:id="rId37"/>
    <p:sldId id="299" r:id="rId38"/>
    <p:sldId id="298" r:id="rId39"/>
    <p:sldId id="302" r:id="rId40"/>
    <p:sldId id="303" r:id="rId41"/>
    <p:sldId id="304" r:id="rId42"/>
    <p:sldId id="305" r:id="rId43"/>
    <p:sldId id="306" r:id="rId44"/>
    <p:sldId id="286"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Corbel Light" panose="020B0303020204020204" pitchFamily="34" charset="0"/>
      <p:regular r:id="rId51"/>
      <p:italic r:id="rId52"/>
    </p:embeddedFont>
    <p:embeddedFont>
      <p:font typeface="Inertia" pitchFamily="50"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116" y="2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C1AC9A-8CC2-4225-A7AC-CDC998B65D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20216C0-353E-4B42-9778-2854B3C0FC8A}">
      <dgm:prSet/>
      <dgm:spPr/>
      <dgm:t>
        <a:bodyPr/>
        <a:lstStyle/>
        <a:p>
          <a:pPr>
            <a:lnSpc>
              <a:spcPct val="100000"/>
            </a:lnSpc>
          </a:pPr>
          <a:r>
            <a:rPr lang="en-US"/>
            <a:t>Error Propagation</a:t>
          </a:r>
        </a:p>
      </dgm:t>
    </dgm:pt>
    <dgm:pt modelId="{0D338EC6-E271-4E3C-80AA-53EBDB70E773}" type="parTrans" cxnId="{63FF6BAF-8C8F-4FE8-9213-130EF99E98D0}">
      <dgm:prSet/>
      <dgm:spPr/>
      <dgm:t>
        <a:bodyPr/>
        <a:lstStyle/>
        <a:p>
          <a:endParaRPr lang="en-US"/>
        </a:p>
      </dgm:t>
    </dgm:pt>
    <dgm:pt modelId="{D19AEF42-125C-4152-ABA3-809D0985519F}" type="sibTrans" cxnId="{63FF6BAF-8C8F-4FE8-9213-130EF99E98D0}">
      <dgm:prSet/>
      <dgm:spPr/>
      <dgm:t>
        <a:bodyPr/>
        <a:lstStyle/>
        <a:p>
          <a:endParaRPr lang="en-US"/>
        </a:p>
      </dgm:t>
    </dgm:pt>
    <dgm:pt modelId="{C4F182FC-1CE2-4540-8D4D-4F6B5040F551}">
      <dgm:prSet/>
      <dgm:spPr/>
      <dgm:t>
        <a:bodyPr/>
        <a:lstStyle/>
        <a:p>
          <a:pPr>
            <a:lnSpc>
              <a:spcPct val="100000"/>
            </a:lnSpc>
          </a:pPr>
          <a:r>
            <a:rPr lang="en-US"/>
            <a:t>Backpropagation propagates error from output to input layer, computing gradients of loss with respect to each neuron's weights.</a:t>
          </a:r>
        </a:p>
      </dgm:t>
    </dgm:pt>
    <dgm:pt modelId="{39545597-CEAD-4D6F-BF3F-6FC3A60EE24F}" type="parTrans" cxnId="{CE9F9893-4AF0-456C-B9C9-CCD17519F118}">
      <dgm:prSet/>
      <dgm:spPr/>
      <dgm:t>
        <a:bodyPr/>
        <a:lstStyle/>
        <a:p>
          <a:endParaRPr lang="en-US"/>
        </a:p>
      </dgm:t>
    </dgm:pt>
    <dgm:pt modelId="{6848F319-DE4E-4409-8C2D-2C1C44D87E94}" type="sibTrans" cxnId="{CE9F9893-4AF0-456C-B9C9-CCD17519F118}">
      <dgm:prSet/>
      <dgm:spPr/>
      <dgm:t>
        <a:bodyPr/>
        <a:lstStyle/>
        <a:p>
          <a:endParaRPr lang="en-US"/>
        </a:p>
      </dgm:t>
    </dgm:pt>
    <dgm:pt modelId="{0E81D0FA-63ED-45D3-919E-09E185921BC8}">
      <dgm:prSet/>
      <dgm:spPr/>
      <dgm:t>
        <a:bodyPr/>
        <a:lstStyle/>
        <a:p>
          <a:pPr>
            <a:lnSpc>
              <a:spcPct val="100000"/>
            </a:lnSpc>
          </a:pPr>
          <a:r>
            <a:rPr lang="en-US"/>
            <a:t>Guidance for Weight Adjustments</a:t>
          </a:r>
        </a:p>
      </dgm:t>
    </dgm:pt>
    <dgm:pt modelId="{17BD5706-FF12-46B7-8BDF-04916EB980AD}" type="parTrans" cxnId="{9681A178-2540-4DEF-BF75-2A64590F8E3D}">
      <dgm:prSet/>
      <dgm:spPr/>
      <dgm:t>
        <a:bodyPr/>
        <a:lstStyle/>
        <a:p>
          <a:endParaRPr lang="en-US"/>
        </a:p>
      </dgm:t>
    </dgm:pt>
    <dgm:pt modelId="{58C3E75F-140E-4432-92C2-0C5A19C3B3DD}" type="sibTrans" cxnId="{9681A178-2540-4DEF-BF75-2A64590F8E3D}">
      <dgm:prSet/>
      <dgm:spPr/>
      <dgm:t>
        <a:bodyPr/>
        <a:lstStyle/>
        <a:p>
          <a:endParaRPr lang="en-US"/>
        </a:p>
      </dgm:t>
    </dgm:pt>
    <dgm:pt modelId="{D13B861B-C8DA-4475-9FF7-018086343558}">
      <dgm:prSet/>
      <dgm:spPr/>
      <dgm:t>
        <a:bodyPr/>
        <a:lstStyle/>
        <a:p>
          <a:pPr>
            <a:lnSpc>
              <a:spcPct val="100000"/>
            </a:lnSpc>
          </a:pPr>
          <a:r>
            <a:rPr lang="en-US"/>
            <a:t>These gradients serve as guidance for adjusting neuron weights to minimize the loss function.</a:t>
          </a:r>
        </a:p>
      </dgm:t>
    </dgm:pt>
    <dgm:pt modelId="{0A07EC46-2B77-4ED1-B6C2-1E0F6AC26667}" type="parTrans" cxnId="{2B37A6E3-95E1-42FC-B8F9-6FF59F5E10C0}">
      <dgm:prSet/>
      <dgm:spPr/>
      <dgm:t>
        <a:bodyPr/>
        <a:lstStyle/>
        <a:p>
          <a:endParaRPr lang="en-US"/>
        </a:p>
      </dgm:t>
    </dgm:pt>
    <dgm:pt modelId="{D9B2BE4E-FD01-499C-9815-AE3A232F9A8E}" type="sibTrans" cxnId="{2B37A6E3-95E1-42FC-B8F9-6FF59F5E10C0}">
      <dgm:prSet/>
      <dgm:spPr/>
      <dgm:t>
        <a:bodyPr/>
        <a:lstStyle/>
        <a:p>
          <a:endParaRPr lang="en-US"/>
        </a:p>
      </dgm:t>
    </dgm:pt>
    <dgm:pt modelId="{A7B18F62-F991-4F51-9278-C974731BB283}">
      <dgm:prSet/>
      <dgm:spPr/>
      <dgm:t>
        <a:bodyPr/>
        <a:lstStyle/>
        <a:p>
          <a:pPr>
            <a:lnSpc>
              <a:spcPct val="100000"/>
            </a:lnSpc>
          </a:pPr>
          <a:r>
            <a:rPr lang="en-US"/>
            <a:t>Gradient Descent Optimization</a:t>
          </a:r>
        </a:p>
      </dgm:t>
    </dgm:pt>
    <dgm:pt modelId="{E81B2A43-91D8-40D4-BA1F-521D478FDBF1}" type="parTrans" cxnId="{A16825C7-3EA4-4685-8EDC-AA462CE2409F}">
      <dgm:prSet/>
      <dgm:spPr/>
      <dgm:t>
        <a:bodyPr/>
        <a:lstStyle/>
        <a:p>
          <a:endParaRPr lang="en-US"/>
        </a:p>
      </dgm:t>
    </dgm:pt>
    <dgm:pt modelId="{A3025E9A-1E4B-4C49-90B8-ED4AFE6319AE}" type="sibTrans" cxnId="{A16825C7-3EA4-4685-8EDC-AA462CE2409F}">
      <dgm:prSet/>
      <dgm:spPr/>
      <dgm:t>
        <a:bodyPr/>
        <a:lstStyle/>
        <a:p>
          <a:endParaRPr lang="en-US"/>
        </a:p>
      </dgm:t>
    </dgm:pt>
    <dgm:pt modelId="{6879B181-9BF8-4D3B-886E-A601CF8E90AF}">
      <dgm:prSet/>
      <dgm:spPr/>
      <dgm:t>
        <a:bodyPr/>
        <a:lstStyle/>
        <a:p>
          <a:pPr>
            <a:lnSpc>
              <a:spcPct val="100000"/>
            </a:lnSpc>
          </a:pPr>
          <a:r>
            <a:rPr lang="en-US"/>
            <a:t>Weight adjustments are made using gradient descent algorithms to iteratively minimize the loss.</a:t>
          </a:r>
        </a:p>
      </dgm:t>
    </dgm:pt>
    <dgm:pt modelId="{6213276A-2DFB-43BD-BB03-93FB907364F0}" type="parTrans" cxnId="{441A80FE-525F-4D6E-870D-613B61FD96BB}">
      <dgm:prSet/>
      <dgm:spPr/>
      <dgm:t>
        <a:bodyPr/>
        <a:lstStyle/>
        <a:p>
          <a:endParaRPr lang="en-US"/>
        </a:p>
      </dgm:t>
    </dgm:pt>
    <dgm:pt modelId="{73034B9E-4375-4788-840F-575FE54A0D58}" type="sibTrans" cxnId="{441A80FE-525F-4D6E-870D-613B61FD96BB}">
      <dgm:prSet/>
      <dgm:spPr/>
      <dgm:t>
        <a:bodyPr/>
        <a:lstStyle/>
        <a:p>
          <a:endParaRPr lang="en-US"/>
        </a:p>
      </dgm:t>
    </dgm:pt>
    <dgm:pt modelId="{3BED2526-3C25-4FAF-BABA-F1A8A9084F99}">
      <dgm:prSet/>
      <dgm:spPr/>
      <dgm:t>
        <a:bodyPr/>
        <a:lstStyle/>
        <a:p>
          <a:pPr>
            <a:lnSpc>
              <a:spcPct val="100000"/>
            </a:lnSpc>
          </a:pPr>
          <a:r>
            <a:rPr lang="en-US"/>
            <a:t>Iterative Process</a:t>
          </a:r>
        </a:p>
      </dgm:t>
    </dgm:pt>
    <dgm:pt modelId="{7C6EC738-FBEB-4F94-B9DF-0A5D3CC23CDE}" type="parTrans" cxnId="{B72F3793-34E3-45C0-BFDD-E90AC91F22B5}">
      <dgm:prSet/>
      <dgm:spPr/>
      <dgm:t>
        <a:bodyPr/>
        <a:lstStyle/>
        <a:p>
          <a:endParaRPr lang="en-US"/>
        </a:p>
      </dgm:t>
    </dgm:pt>
    <dgm:pt modelId="{7A4FE4A9-48FC-4AF8-A279-C90019CC7927}" type="sibTrans" cxnId="{B72F3793-34E3-45C0-BFDD-E90AC91F22B5}">
      <dgm:prSet/>
      <dgm:spPr/>
      <dgm:t>
        <a:bodyPr/>
        <a:lstStyle/>
        <a:p>
          <a:endParaRPr lang="en-US"/>
        </a:p>
      </dgm:t>
    </dgm:pt>
    <dgm:pt modelId="{8A65A829-3719-4BB5-A2A6-EAB2D7347B3C}">
      <dgm:prSet/>
      <dgm:spPr/>
      <dgm:t>
        <a:bodyPr/>
        <a:lstStyle/>
        <a:p>
          <a:pPr>
            <a:lnSpc>
              <a:spcPct val="100000"/>
            </a:lnSpc>
          </a:pPr>
          <a:r>
            <a:rPr lang="en-US"/>
            <a:t>This process continues until the model's predictions closely align with the target values, enabling accurate predictions.</a:t>
          </a:r>
        </a:p>
      </dgm:t>
    </dgm:pt>
    <dgm:pt modelId="{AA8A9083-E199-4B8F-B597-29A5A35C5700}" type="parTrans" cxnId="{9F0B8D4A-7AFA-4B26-BB9C-85CC8A491571}">
      <dgm:prSet/>
      <dgm:spPr/>
      <dgm:t>
        <a:bodyPr/>
        <a:lstStyle/>
        <a:p>
          <a:endParaRPr lang="en-US"/>
        </a:p>
      </dgm:t>
    </dgm:pt>
    <dgm:pt modelId="{54635567-D12A-4BF0-92EE-54189F89D2F5}" type="sibTrans" cxnId="{9F0B8D4A-7AFA-4B26-BB9C-85CC8A491571}">
      <dgm:prSet/>
      <dgm:spPr/>
      <dgm:t>
        <a:bodyPr/>
        <a:lstStyle/>
        <a:p>
          <a:endParaRPr lang="en-US"/>
        </a:p>
      </dgm:t>
    </dgm:pt>
    <dgm:pt modelId="{353B2121-69E1-4293-8FA6-AB89244E5CF1}" type="pres">
      <dgm:prSet presAssocID="{8CC1AC9A-8CC2-4225-A7AC-CDC998B65D22}" presName="root" presStyleCnt="0">
        <dgm:presLayoutVars>
          <dgm:dir/>
          <dgm:resizeHandles val="exact"/>
        </dgm:presLayoutVars>
      </dgm:prSet>
      <dgm:spPr/>
    </dgm:pt>
    <dgm:pt modelId="{F80E5CD8-BA25-4DB2-963F-B21034FC5834}" type="pres">
      <dgm:prSet presAssocID="{520216C0-353E-4B42-9778-2854B3C0FC8A}" presName="compNode" presStyleCnt="0"/>
      <dgm:spPr/>
    </dgm:pt>
    <dgm:pt modelId="{1CDDE2EE-4590-4F95-A84D-97B6F58E3523}" type="pres">
      <dgm:prSet presAssocID="{520216C0-353E-4B42-9778-2854B3C0FC8A}" presName="bgRect" presStyleLbl="bgShp" presStyleIdx="0" presStyleCnt="4"/>
      <dgm:spPr/>
    </dgm:pt>
    <dgm:pt modelId="{04A22D35-1BEB-4710-8099-4E662512994F}" type="pres">
      <dgm:prSet presAssocID="{520216C0-353E-4B42-9778-2854B3C0FC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F6E54B48-8C99-439B-B53E-BD7A1231E014}" type="pres">
      <dgm:prSet presAssocID="{520216C0-353E-4B42-9778-2854B3C0FC8A}" presName="spaceRect" presStyleCnt="0"/>
      <dgm:spPr/>
    </dgm:pt>
    <dgm:pt modelId="{A446467F-0D74-4928-9FFB-9A8B3453D532}" type="pres">
      <dgm:prSet presAssocID="{520216C0-353E-4B42-9778-2854B3C0FC8A}" presName="parTx" presStyleLbl="revTx" presStyleIdx="0" presStyleCnt="8">
        <dgm:presLayoutVars>
          <dgm:chMax val="0"/>
          <dgm:chPref val="0"/>
        </dgm:presLayoutVars>
      </dgm:prSet>
      <dgm:spPr/>
    </dgm:pt>
    <dgm:pt modelId="{3F6D9F8D-1365-481C-B612-640A2C1AE507}" type="pres">
      <dgm:prSet presAssocID="{520216C0-353E-4B42-9778-2854B3C0FC8A}" presName="desTx" presStyleLbl="revTx" presStyleIdx="1" presStyleCnt="8">
        <dgm:presLayoutVars/>
      </dgm:prSet>
      <dgm:spPr/>
    </dgm:pt>
    <dgm:pt modelId="{0C46CF08-FC5C-4043-9D76-C82C8394B1C4}" type="pres">
      <dgm:prSet presAssocID="{D19AEF42-125C-4152-ABA3-809D0985519F}" presName="sibTrans" presStyleCnt="0"/>
      <dgm:spPr/>
    </dgm:pt>
    <dgm:pt modelId="{63D6B769-1804-4905-8A12-967BA013E958}" type="pres">
      <dgm:prSet presAssocID="{0E81D0FA-63ED-45D3-919E-09E185921BC8}" presName="compNode" presStyleCnt="0"/>
      <dgm:spPr/>
    </dgm:pt>
    <dgm:pt modelId="{87441AEA-EDB1-4E98-8259-7225E7060586}" type="pres">
      <dgm:prSet presAssocID="{0E81D0FA-63ED-45D3-919E-09E185921BC8}" presName="bgRect" presStyleLbl="bgShp" presStyleIdx="1" presStyleCnt="4"/>
      <dgm:spPr/>
    </dgm:pt>
    <dgm:pt modelId="{E3808AF6-D8BC-44BF-BE6A-7578C725ED26}" type="pres">
      <dgm:prSet presAssocID="{0E81D0FA-63ED-45D3-919E-09E185921B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054F3356-D569-4978-A8F3-A6F6E7C0E419}" type="pres">
      <dgm:prSet presAssocID="{0E81D0FA-63ED-45D3-919E-09E185921BC8}" presName="spaceRect" presStyleCnt="0"/>
      <dgm:spPr/>
    </dgm:pt>
    <dgm:pt modelId="{AC2B3C27-472A-45BE-A079-C2CE8D04D7AE}" type="pres">
      <dgm:prSet presAssocID="{0E81D0FA-63ED-45D3-919E-09E185921BC8}" presName="parTx" presStyleLbl="revTx" presStyleIdx="2" presStyleCnt="8">
        <dgm:presLayoutVars>
          <dgm:chMax val="0"/>
          <dgm:chPref val="0"/>
        </dgm:presLayoutVars>
      </dgm:prSet>
      <dgm:spPr/>
    </dgm:pt>
    <dgm:pt modelId="{43EAC76A-92F3-4222-B8D0-77040BD12089}" type="pres">
      <dgm:prSet presAssocID="{0E81D0FA-63ED-45D3-919E-09E185921BC8}" presName="desTx" presStyleLbl="revTx" presStyleIdx="3" presStyleCnt="8">
        <dgm:presLayoutVars/>
      </dgm:prSet>
      <dgm:spPr/>
    </dgm:pt>
    <dgm:pt modelId="{61D810E1-6D31-45A1-9A64-454366AEC730}" type="pres">
      <dgm:prSet presAssocID="{58C3E75F-140E-4432-92C2-0C5A19C3B3DD}" presName="sibTrans" presStyleCnt="0"/>
      <dgm:spPr/>
    </dgm:pt>
    <dgm:pt modelId="{534DB7A1-8A24-421B-B7FD-9DA4971377D6}" type="pres">
      <dgm:prSet presAssocID="{A7B18F62-F991-4F51-9278-C974731BB283}" presName="compNode" presStyleCnt="0"/>
      <dgm:spPr/>
    </dgm:pt>
    <dgm:pt modelId="{3CFFCACA-F2B2-44FE-918F-DB0B36B4D80F}" type="pres">
      <dgm:prSet presAssocID="{A7B18F62-F991-4F51-9278-C974731BB283}" presName="bgRect" presStyleLbl="bgShp" presStyleIdx="2" presStyleCnt="4"/>
      <dgm:spPr/>
    </dgm:pt>
    <dgm:pt modelId="{4F186B4D-D83A-4585-B85B-125AA2A67EB4}" type="pres">
      <dgm:prSet presAssocID="{A7B18F62-F991-4F51-9278-C974731BB2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awing Compass"/>
        </a:ext>
      </dgm:extLst>
    </dgm:pt>
    <dgm:pt modelId="{2EA60D2B-83AD-4F38-AB6D-996291850C43}" type="pres">
      <dgm:prSet presAssocID="{A7B18F62-F991-4F51-9278-C974731BB283}" presName="spaceRect" presStyleCnt="0"/>
      <dgm:spPr/>
    </dgm:pt>
    <dgm:pt modelId="{D597A1EB-54FA-4FC3-927E-88D48ABCBD41}" type="pres">
      <dgm:prSet presAssocID="{A7B18F62-F991-4F51-9278-C974731BB283}" presName="parTx" presStyleLbl="revTx" presStyleIdx="4" presStyleCnt="8">
        <dgm:presLayoutVars>
          <dgm:chMax val="0"/>
          <dgm:chPref val="0"/>
        </dgm:presLayoutVars>
      </dgm:prSet>
      <dgm:spPr/>
    </dgm:pt>
    <dgm:pt modelId="{F8FEEDA4-32CF-4701-BD51-4E34020CF3A5}" type="pres">
      <dgm:prSet presAssocID="{A7B18F62-F991-4F51-9278-C974731BB283}" presName="desTx" presStyleLbl="revTx" presStyleIdx="5" presStyleCnt="8">
        <dgm:presLayoutVars/>
      </dgm:prSet>
      <dgm:spPr/>
    </dgm:pt>
    <dgm:pt modelId="{6E4FAB2A-EFAA-4BF7-BD91-1733B51EEA41}" type="pres">
      <dgm:prSet presAssocID="{A3025E9A-1E4B-4C49-90B8-ED4AFE6319AE}" presName="sibTrans" presStyleCnt="0"/>
      <dgm:spPr/>
    </dgm:pt>
    <dgm:pt modelId="{BD0C4E99-17EF-4DCB-9435-AB5B4F8A6F01}" type="pres">
      <dgm:prSet presAssocID="{3BED2526-3C25-4FAF-BABA-F1A8A9084F99}" presName="compNode" presStyleCnt="0"/>
      <dgm:spPr/>
    </dgm:pt>
    <dgm:pt modelId="{1B91F17B-9D66-4EB5-98EF-AD57CC022210}" type="pres">
      <dgm:prSet presAssocID="{3BED2526-3C25-4FAF-BABA-F1A8A9084F99}" presName="bgRect" presStyleLbl="bgShp" presStyleIdx="3" presStyleCnt="4"/>
      <dgm:spPr/>
    </dgm:pt>
    <dgm:pt modelId="{DC6BE41D-DB9D-4E68-9972-574EA95F905E}" type="pres">
      <dgm:prSet presAssocID="{3BED2526-3C25-4FAF-BABA-F1A8A9084F9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rrow Circle"/>
        </a:ext>
      </dgm:extLst>
    </dgm:pt>
    <dgm:pt modelId="{CE426176-5D41-47C7-8C22-170F2F5E6D30}" type="pres">
      <dgm:prSet presAssocID="{3BED2526-3C25-4FAF-BABA-F1A8A9084F99}" presName="spaceRect" presStyleCnt="0"/>
      <dgm:spPr/>
    </dgm:pt>
    <dgm:pt modelId="{D01DE840-EE78-4907-9C8B-744385972CC0}" type="pres">
      <dgm:prSet presAssocID="{3BED2526-3C25-4FAF-BABA-F1A8A9084F99}" presName="parTx" presStyleLbl="revTx" presStyleIdx="6" presStyleCnt="8">
        <dgm:presLayoutVars>
          <dgm:chMax val="0"/>
          <dgm:chPref val="0"/>
        </dgm:presLayoutVars>
      </dgm:prSet>
      <dgm:spPr/>
    </dgm:pt>
    <dgm:pt modelId="{F218581B-B0C7-4838-A961-7FF603D23A0A}" type="pres">
      <dgm:prSet presAssocID="{3BED2526-3C25-4FAF-BABA-F1A8A9084F99}" presName="desTx" presStyleLbl="revTx" presStyleIdx="7" presStyleCnt="8">
        <dgm:presLayoutVars/>
      </dgm:prSet>
      <dgm:spPr/>
    </dgm:pt>
  </dgm:ptLst>
  <dgm:cxnLst>
    <dgm:cxn modelId="{BB205C0E-AB6B-4DBC-8266-C839589F2FDD}" type="presOf" srcId="{A7B18F62-F991-4F51-9278-C974731BB283}" destId="{D597A1EB-54FA-4FC3-927E-88D48ABCBD41}" srcOrd="0" destOrd="0" presId="urn:microsoft.com/office/officeart/2018/2/layout/IconVerticalSolidList"/>
    <dgm:cxn modelId="{E1DDCB11-0B8F-47D5-BD03-5DD17C9880C3}" type="presOf" srcId="{8CC1AC9A-8CC2-4225-A7AC-CDC998B65D22}" destId="{353B2121-69E1-4293-8FA6-AB89244E5CF1}" srcOrd="0" destOrd="0" presId="urn:microsoft.com/office/officeart/2018/2/layout/IconVerticalSolidList"/>
    <dgm:cxn modelId="{D2379816-6869-4083-83E1-B0B26F4885E6}" type="presOf" srcId="{0E81D0FA-63ED-45D3-919E-09E185921BC8}" destId="{AC2B3C27-472A-45BE-A079-C2CE8D04D7AE}" srcOrd="0" destOrd="0" presId="urn:microsoft.com/office/officeart/2018/2/layout/IconVerticalSolidList"/>
    <dgm:cxn modelId="{3BE9B041-FA6A-4160-84C7-8A8DAD95C647}" type="presOf" srcId="{3BED2526-3C25-4FAF-BABA-F1A8A9084F99}" destId="{D01DE840-EE78-4907-9C8B-744385972CC0}" srcOrd="0" destOrd="0" presId="urn:microsoft.com/office/officeart/2018/2/layout/IconVerticalSolidList"/>
    <dgm:cxn modelId="{C0EE4164-87EA-49CF-ACDE-D03A131535FC}" type="presOf" srcId="{D13B861B-C8DA-4475-9FF7-018086343558}" destId="{43EAC76A-92F3-4222-B8D0-77040BD12089}" srcOrd="0" destOrd="0" presId="urn:microsoft.com/office/officeart/2018/2/layout/IconVerticalSolidList"/>
    <dgm:cxn modelId="{23C64149-9A34-4A09-B296-E2770701503A}" type="presOf" srcId="{8A65A829-3719-4BB5-A2A6-EAB2D7347B3C}" destId="{F218581B-B0C7-4838-A961-7FF603D23A0A}" srcOrd="0" destOrd="0" presId="urn:microsoft.com/office/officeart/2018/2/layout/IconVerticalSolidList"/>
    <dgm:cxn modelId="{9F0B8D4A-7AFA-4B26-BB9C-85CC8A491571}" srcId="{3BED2526-3C25-4FAF-BABA-F1A8A9084F99}" destId="{8A65A829-3719-4BB5-A2A6-EAB2D7347B3C}" srcOrd="0" destOrd="0" parTransId="{AA8A9083-E199-4B8F-B597-29A5A35C5700}" sibTransId="{54635567-D12A-4BF0-92EE-54189F89D2F5}"/>
    <dgm:cxn modelId="{491A424C-B1D7-47EF-A409-76807AB8418D}" type="presOf" srcId="{6879B181-9BF8-4D3B-886E-A601CF8E90AF}" destId="{F8FEEDA4-32CF-4701-BD51-4E34020CF3A5}" srcOrd="0" destOrd="0" presId="urn:microsoft.com/office/officeart/2018/2/layout/IconVerticalSolidList"/>
    <dgm:cxn modelId="{9681A178-2540-4DEF-BF75-2A64590F8E3D}" srcId="{8CC1AC9A-8CC2-4225-A7AC-CDC998B65D22}" destId="{0E81D0FA-63ED-45D3-919E-09E185921BC8}" srcOrd="1" destOrd="0" parTransId="{17BD5706-FF12-46B7-8BDF-04916EB980AD}" sibTransId="{58C3E75F-140E-4432-92C2-0C5A19C3B3DD}"/>
    <dgm:cxn modelId="{0A930F89-7916-40A8-94F6-CE4B350A82A3}" type="presOf" srcId="{C4F182FC-1CE2-4540-8D4D-4F6B5040F551}" destId="{3F6D9F8D-1365-481C-B612-640A2C1AE507}" srcOrd="0" destOrd="0" presId="urn:microsoft.com/office/officeart/2018/2/layout/IconVerticalSolidList"/>
    <dgm:cxn modelId="{B72F3793-34E3-45C0-BFDD-E90AC91F22B5}" srcId="{8CC1AC9A-8CC2-4225-A7AC-CDC998B65D22}" destId="{3BED2526-3C25-4FAF-BABA-F1A8A9084F99}" srcOrd="3" destOrd="0" parTransId="{7C6EC738-FBEB-4F94-B9DF-0A5D3CC23CDE}" sibTransId="{7A4FE4A9-48FC-4AF8-A279-C90019CC7927}"/>
    <dgm:cxn modelId="{CE9F9893-4AF0-456C-B9C9-CCD17519F118}" srcId="{520216C0-353E-4B42-9778-2854B3C0FC8A}" destId="{C4F182FC-1CE2-4540-8D4D-4F6B5040F551}" srcOrd="0" destOrd="0" parTransId="{39545597-CEAD-4D6F-BF3F-6FC3A60EE24F}" sibTransId="{6848F319-DE4E-4409-8C2D-2C1C44D87E94}"/>
    <dgm:cxn modelId="{63FF6BAF-8C8F-4FE8-9213-130EF99E98D0}" srcId="{8CC1AC9A-8CC2-4225-A7AC-CDC998B65D22}" destId="{520216C0-353E-4B42-9778-2854B3C0FC8A}" srcOrd="0" destOrd="0" parTransId="{0D338EC6-E271-4E3C-80AA-53EBDB70E773}" sibTransId="{D19AEF42-125C-4152-ABA3-809D0985519F}"/>
    <dgm:cxn modelId="{A16825C7-3EA4-4685-8EDC-AA462CE2409F}" srcId="{8CC1AC9A-8CC2-4225-A7AC-CDC998B65D22}" destId="{A7B18F62-F991-4F51-9278-C974731BB283}" srcOrd="2" destOrd="0" parTransId="{E81B2A43-91D8-40D4-BA1F-521D478FDBF1}" sibTransId="{A3025E9A-1E4B-4C49-90B8-ED4AFE6319AE}"/>
    <dgm:cxn modelId="{2B37A6E3-95E1-42FC-B8F9-6FF59F5E10C0}" srcId="{0E81D0FA-63ED-45D3-919E-09E185921BC8}" destId="{D13B861B-C8DA-4475-9FF7-018086343558}" srcOrd="0" destOrd="0" parTransId="{0A07EC46-2B77-4ED1-B6C2-1E0F6AC26667}" sibTransId="{D9B2BE4E-FD01-499C-9815-AE3A232F9A8E}"/>
    <dgm:cxn modelId="{F2F661E6-096B-46D0-95F5-38A646AE3211}" type="presOf" srcId="{520216C0-353E-4B42-9778-2854B3C0FC8A}" destId="{A446467F-0D74-4928-9FFB-9A8B3453D532}" srcOrd="0" destOrd="0" presId="urn:microsoft.com/office/officeart/2018/2/layout/IconVerticalSolidList"/>
    <dgm:cxn modelId="{441A80FE-525F-4D6E-870D-613B61FD96BB}" srcId="{A7B18F62-F991-4F51-9278-C974731BB283}" destId="{6879B181-9BF8-4D3B-886E-A601CF8E90AF}" srcOrd="0" destOrd="0" parTransId="{6213276A-2DFB-43BD-BB03-93FB907364F0}" sibTransId="{73034B9E-4375-4788-840F-575FE54A0D58}"/>
    <dgm:cxn modelId="{E388EE45-03AA-4608-89F7-A6FFD69EC32F}" type="presParOf" srcId="{353B2121-69E1-4293-8FA6-AB89244E5CF1}" destId="{F80E5CD8-BA25-4DB2-963F-B21034FC5834}" srcOrd="0" destOrd="0" presId="urn:microsoft.com/office/officeart/2018/2/layout/IconVerticalSolidList"/>
    <dgm:cxn modelId="{BB6B4193-7D14-4033-8062-ED79A1593DBB}" type="presParOf" srcId="{F80E5CD8-BA25-4DB2-963F-B21034FC5834}" destId="{1CDDE2EE-4590-4F95-A84D-97B6F58E3523}" srcOrd="0" destOrd="0" presId="urn:microsoft.com/office/officeart/2018/2/layout/IconVerticalSolidList"/>
    <dgm:cxn modelId="{3A3F6E68-AA5A-4820-B2D4-915E744F43AB}" type="presParOf" srcId="{F80E5CD8-BA25-4DB2-963F-B21034FC5834}" destId="{04A22D35-1BEB-4710-8099-4E662512994F}" srcOrd="1" destOrd="0" presId="urn:microsoft.com/office/officeart/2018/2/layout/IconVerticalSolidList"/>
    <dgm:cxn modelId="{EA762E9F-0390-4298-8DCE-84EFB20EB2D2}" type="presParOf" srcId="{F80E5CD8-BA25-4DB2-963F-B21034FC5834}" destId="{F6E54B48-8C99-439B-B53E-BD7A1231E014}" srcOrd="2" destOrd="0" presId="urn:microsoft.com/office/officeart/2018/2/layout/IconVerticalSolidList"/>
    <dgm:cxn modelId="{C0FBAF10-588B-43A1-B411-FEC07316E779}" type="presParOf" srcId="{F80E5CD8-BA25-4DB2-963F-B21034FC5834}" destId="{A446467F-0D74-4928-9FFB-9A8B3453D532}" srcOrd="3" destOrd="0" presId="urn:microsoft.com/office/officeart/2018/2/layout/IconVerticalSolidList"/>
    <dgm:cxn modelId="{E4222BFB-08C9-4DE3-B75E-9F24C98C1708}" type="presParOf" srcId="{F80E5CD8-BA25-4DB2-963F-B21034FC5834}" destId="{3F6D9F8D-1365-481C-B612-640A2C1AE507}" srcOrd="4" destOrd="0" presId="urn:microsoft.com/office/officeart/2018/2/layout/IconVerticalSolidList"/>
    <dgm:cxn modelId="{7AB8AB6C-4824-4B58-9367-C6615926007C}" type="presParOf" srcId="{353B2121-69E1-4293-8FA6-AB89244E5CF1}" destId="{0C46CF08-FC5C-4043-9D76-C82C8394B1C4}" srcOrd="1" destOrd="0" presId="urn:microsoft.com/office/officeart/2018/2/layout/IconVerticalSolidList"/>
    <dgm:cxn modelId="{DD14C1DC-17B4-45E5-86EC-317A28FB6B2A}" type="presParOf" srcId="{353B2121-69E1-4293-8FA6-AB89244E5CF1}" destId="{63D6B769-1804-4905-8A12-967BA013E958}" srcOrd="2" destOrd="0" presId="urn:microsoft.com/office/officeart/2018/2/layout/IconVerticalSolidList"/>
    <dgm:cxn modelId="{F3E89F5C-BCE4-437A-88F4-A38A02E16100}" type="presParOf" srcId="{63D6B769-1804-4905-8A12-967BA013E958}" destId="{87441AEA-EDB1-4E98-8259-7225E7060586}" srcOrd="0" destOrd="0" presId="urn:microsoft.com/office/officeart/2018/2/layout/IconVerticalSolidList"/>
    <dgm:cxn modelId="{E70AC281-063A-4318-9BA1-A6DCA41A077D}" type="presParOf" srcId="{63D6B769-1804-4905-8A12-967BA013E958}" destId="{E3808AF6-D8BC-44BF-BE6A-7578C725ED26}" srcOrd="1" destOrd="0" presId="urn:microsoft.com/office/officeart/2018/2/layout/IconVerticalSolidList"/>
    <dgm:cxn modelId="{96FDD7EE-0986-42A1-83F1-B2E755369968}" type="presParOf" srcId="{63D6B769-1804-4905-8A12-967BA013E958}" destId="{054F3356-D569-4978-A8F3-A6F6E7C0E419}" srcOrd="2" destOrd="0" presId="urn:microsoft.com/office/officeart/2018/2/layout/IconVerticalSolidList"/>
    <dgm:cxn modelId="{3CD3FDAA-28EC-4344-823A-52822BC71979}" type="presParOf" srcId="{63D6B769-1804-4905-8A12-967BA013E958}" destId="{AC2B3C27-472A-45BE-A079-C2CE8D04D7AE}" srcOrd="3" destOrd="0" presId="urn:microsoft.com/office/officeart/2018/2/layout/IconVerticalSolidList"/>
    <dgm:cxn modelId="{3E0EF43E-FC9E-41EA-8E9A-2FD8EC1D822F}" type="presParOf" srcId="{63D6B769-1804-4905-8A12-967BA013E958}" destId="{43EAC76A-92F3-4222-B8D0-77040BD12089}" srcOrd="4" destOrd="0" presId="urn:microsoft.com/office/officeart/2018/2/layout/IconVerticalSolidList"/>
    <dgm:cxn modelId="{31BE48E8-3030-4105-A8D6-A3C2DCE75772}" type="presParOf" srcId="{353B2121-69E1-4293-8FA6-AB89244E5CF1}" destId="{61D810E1-6D31-45A1-9A64-454366AEC730}" srcOrd="3" destOrd="0" presId="urn:microsoft.com/office/officeart/2018/2/layout/IconVerticalSolidList"/>
    <dgm:cxn modelId="{A6AD72D2-D13B-46C0-902F-31A21BD5D931}" type="presParOf" srcId="{353B2121-69E1-4293-8FA6-AB89244E5CF1}" destId="{534DB7A1-8A24-421B-B7FD-9DA4971377D6}" srcOrd="4" destOrd="0" presId="urn:microsoft.com/office/officeart/2018/2/layout/IconVerticalSolidList"/>
    <dgm:cxn modelId="{4BF3539F-326C-47E2-9AD1-A08488CD30CB}" type="presParOf" srcId="{534DB7A1-8A24-421B-B7FD-9DA4971377D6}" destId="{3CFFCACA-F2B2-44FE-918F-DB0B36B4D80F}" srcOrd="0" destOrd="0" presId="urn:microsoft.com/office/officeart/2018/2/layout/IconVerticalSolidList"/>
    <dgm:cxn modelId="{B17A8463-0197-4DFC-A18E-ECA695428E9E}" type="presParOf" srcId="{534DB7A1-8A24-421B-B7FD-9DA4971377D6}" destId="{4F186B4D-D83A-4585-B85B-125AA2A67EB4}" srcOrd="1" destOrd="0" presId="urn:microsoft.com/office/officeart/2018/2/layout/IconVerticalSolidList"/>
    <dgm:cxn modelId="{3FC4B80F-6765-47E7-8A7B-8F9651F74E46}" type="presParOf" srcId="{534DB7A1-8A24-421B-B7FD-9DA4971377D6}" destId="{2EA60D2B-83AD-4F38-AB6D-996291850C43}" srcOrd="2" destOrd="0" presId="urn:microsoft.com/office/officeart/2018/2/layout/IconVerticalSolidList"/>
    <dgm:cxn modelId="{CF8BCBE5-3430-4B04-8574-6D55D655E3FC}" type="presParOf" srcId="{534DB7A1-8A24-421B-B7FD-9DA4971377D6}" destId="{D597A1EB-54FA-4FC3-927E-88D48ABCBD41}" srcOrd="3" destOrd="0" presId="urn:microsoft.com/office/officeart/2018/2/layout/IconVerticalSolidList"/>
    <dgm:cxn modelId="{0C30AB18-00D0-470A-A8FE-19DA4E63CD2F}" type="presParOf" srcId="{534DB7A1-8A24-421B-B7FD-9DA4971377D6}" destId="{F8FEEDA4-32CF-4701-BD51-4E34020CF3A5}" srcOrd="4" destOrd="0" presId="urn:microsoft.com/office/officeart/2018/2/layout/IconVerticalSolidList"/>
    <dgm:cxn modelId="{F90E8C6E-D1B1-4A6E-8D31-57BA5BEDF077}" type="presParOf" srcId="{353B2121-69E1-4293-8FA6-AB89244E5CF1}" destId="{6E4FAB2A-EFAA-4BF7-BD91-1733B51EEA41}" srcOrd="5" destOrd="0" presId="urn:microsoft.com/office/officeart/2018/2/layout/IconVerticalSolidList"/>
    <dgm:cxn modelId="{5C3C8984-52B5-40BB-8FA5-A605A5D5F4AF}" type="presParOf" srcId="{353B2121-69E1-4293-8FA6-AB89244E5CF1}" destId="{BD0C4E99-17EF-4DCB-9435-AB5B4F8A6F01}" srcOrd="6" destOrd="0" presId="urn:microsoft.com/office/officeart/2018/2/layout/IconVerticalSolidList"/>
    <dgm:cxn modelId="{7A21EE5D-EBC7-4543-AEB4-222A5538C251}" type="presParOf" srcId="{BD0C4E99-17EF-4DCB-9435-AB5B4F8A6F01}" destId="{1B91F17B-9D66-4EB5-98EF-AD57CC022210}" srcOrd="0" destOrd="0" presId="urn:microsoft.com/office/officeart/2018/2/layout/IconVerticalSolidList"/>
    <dgm:cxn modelId="{EF1BCE6F-D42A-420C-BE4D-DD5E9F7E5028}" type="presParOf" srcId="{BD0C4E99-17EF-4DCB-9435-AB5B4F8A6F01}" destId="{DC6BE41D-DB9D-4E68-9972-574EA95F905E}" srcOrd="1" destOrd="0" presId="urn:microsoft.com/office/officeart/2018/2/layout/IconVerticalSolidList"/>
    <dgm:cxn modelId="{2038534C-1600-4107-9549-CBE90C1B96E7}" type="presParOf" srcId="{BD0C4E99-17EF-4DCB-9435-AB5B4F8A6F01}" destId="{CE426176-5D41-47C7-8C22-170F2F5E6D30}" srcOrd="2" destOrd="0" presId="urn:microsoft.com/office/officeart/2018/2/layout/IconVerticalSolidList"/>
    <dgm:cxn modelId="{1D6EBFB8-534F-4D7A-AD70-818CF67C85AE}" type="presParOf" srcId="{BD0C4E99-17EF-4DCB-9435-AB5B4F8A6F01}" destId="{D01DE840-EE78-4907-9C8B-744385972CC0}" srcOrd="3" destOrd="0" presId="urn:microsoft.com/office/officeart/2018/2/layout/IconVerticalSolidList"/>
    <dgm:cxn modelId="{DD3A6639-9DA6-421E-ABAD-C43DD44E4D20}" type="presParOf" srcId="{BD0C4E99-17EF-4DCB-9435-AB5B4F8A6F01}" destId="{F218581B-B0C7-4838-A961-7FF603D23A0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DE2EE-4590-4F95-A84D-97B6F58E3523}">
      <dsp:nvSpPr>
        <dsp:cNvPr id="0" name=""/>
        <dsp:cNvSpPr/>
      </dsp:nvSpPr>
      <dsp:spPr>
        <a:xfrm>
          <a:off x="0" y="2008"/>
          <a:ext cx="8831580" cy="10178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22D35-1BEB-4710-8099-4E662512994F}">
      <dsp:nvSpPr>
        <dsp:cNvPr id="0" name=""/>
        <dsp:cNvSpPr/>
      </dsp:nvSpPr>
      <dsp:spPr>
        <a:xfrm>
          <a:off x="307893" y="231019"/>
          <a:ext cx="559805" cy="5598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46467F-0D74-4928-9FFB-9A8B3453D532}">
      <dsp:nvSpPr>
        <dsp:cNvPr id="0" name=""/>
        <dsp:cNvSpPr/>
      </dsp:nvSpPr>
      <dsp:spPr>
        <a:xfrm>
          <a:off x="1175591" y="2008"/>
          <a:ext cx="3974211" cy="1017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20" tIns="107720" rIns="107720" bIns="107720" numCol="1" spcCol="1270" anchor="ctr" anchorCtr="0">
          <a:noAutofit/>
        </a:bodyPr>
        <a:lstStyle/>
        <a:p>
          <a:pPr marL="0" lvl="0" indent="0" algn="l" defTabSz="977900">
            <a:lnSpc>
              <a:spcPct val="100000"/>
            </a:lnSpc>
            <a:spcBef>
              <a:spcPct val="0"/>
            </a:spcBef>
            <a:spcAft>
              <a:spcPct val="35000"/>
            </a:spcAft>
            <a:buNone/>
          </a:pPr>
          <a:r>
            <a:rPr lang="en-US" sz="2200" kern="1200"/>
            <a:t>Error Propagation</a:t>
          </a:r>
        </a:p>
      </dsp:txBody>
      <dsp:txXfrm>
        <a:off x="1175591" y="2008"/>
        <a:ext cx="3974211" cy="1017828"/>
      </dsp:txXfrm>
    </dsp:sp>
    <dsp:sp modelId="{3F6D9F8D-1365-481C-B612-640A2C1AE507}">
      <dsp:nvSpPr>
        <dsp:cNvPr id="0" name=""/>
        <dsp:cNvSpPr/>
      </dsp:nvSpPr>
      <dsp:spPr>
        <a:xfrm>
          <a:off x="5149802" y="2008"/>
          <a:ext cx="3681777" cy="1017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20" tIns="107720" rIns="107720" bIns="107720" numCol="1" spcCol="1270" anchor="ctr" anchorCtr="0">
          <a:noAutofit/>
        </a:bodyPr>
        <a:lstStyle/>
        <a:p>
          <a:pPr marL="0" lvl="0" indent="0" algn="l" defTabSz="666750">
            <a:lnSpc>
              <a:spcPct val="100000"/>
            </a:lnSpc>
            <a:spcBef>
              <a:spcPct val="0"/>
            </a:spcBef>
            <a:spcAft>
              <a:spcPct val="35000"/>
            </a:spcAft>
            <a:buNone/>
          </a:pPr>
          <a:r>
            <a:rPr lang="en-US" sz="1500" kern="1200"/>
            <a:t>Backpropagation propagates error from output to input layer, computing gradients of loss with respect to each neuron's weights.</a:t>
          </a:r>
        </a:p>
      </dsp:txBody>
      <dsp:txXfrm>
        <a:off x="5149802" y="2008"/>
        <a:ext cx="3681777" cy="1017828"/>
      </dsp:txXfrm>
    </dsp:sp>
    <dsp:sp modelId="{87441AEA-EDB1-4E98-8259-7225E7060586}">
      <dsp:nvSpPr>
        <dsp:cNvPr id="0" name=""/>
        <dsp:cNvSpPr/>
      </dsp:nvSpPr>
      <dsp:spPr>
        <a:xfrm>
          <a:off x="0" y="1274293"/>
          <a:ext cx="8831580" cy="10178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808AF6-D8BC-44BF-BE6A-7578C725ED26}">
      <dsp:nvSpPr>
        <dsp:cNvPr id="0" name=""/>
        <dsp:cNvSpPr/>
      </dsp:nvSpPr>
      <dsp:spPr>
        <a:xfrm>
          <a:off x="307893" y="1503304"/>
          <a:ext cx="559805" cy="5598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2B3C27-472A-45BE-A079-C2CE8D04D7AE}">
      <dsp:nvSpPr>
        <dsp:cNvPr id="0" name=""/>
        <dsp:cNvSpPr/>
      </dsp:nvSpPr>
      <dsp:spPr>
        <a:xfrm>
          <a:off x="1175591" y="1274293"/>
          <a:ext cx="3974211" cy="1017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20" tIns="107720" rIns="107720" bIns="107720" numCol="1" spcCol="1270" anchor="ctr" anchorCtr="0">
          <a:noAutofit/>
        </a:bodyPr>
        <a:lstStyle/>
        <a:p>
          <a:pPr marL="0" lvl="0" indent="0" algn="l" defTabSz="977900">
            <a:lnSpc>
              <a:spcPct val="100000"/>
            </a:lnSpc>
            <a:spcBef>
              <a:spcPct val="0"/>
            </a:spcBef>
            <a:spcAft>
              <a:spcPct val="35000"/>
            </a:spcAft>
            <a:buNone/>
          </a:pPr>
          <a:r>
            <a:rPr lang="en-US" sz="2200" kern="1200"/>
            <a:t>Guidance for Weight Adjustments</a:t>
          </a:r>
        </a:p>
      </dsp:txBody>
      <dsp:txXfrm>
        <a:off x="1175591" y="1274293"/>
        <a:ext cx="3974211" cy="1017828"/>
      </dsp:txXfrm>
    </dsp:sp>
    <dsp:sp modelId="{43EAC76A-92F3-4222-B8D0-77040BD12089}">
      <dsp:nvSpPr>
        <dsp:cNvPr id="0" name=""/>
        <dsp:cNvSpPr/>
      </dsp:nvSpPr>
      <dsp:spPr>
        <a:xfrm>
          <a:off x="5149802" y="1274293"/>
          <a:ext cx="3681777" cy="1017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20" tIns="107720" rIns="107720" bIns="107720" numCol="1" spcCol="1270" anchor="ctr" anchorCtr="0">
          <a:noAutofit/>
        </a:bodyPr>
        <a:lstStyle/>
        <a:p>
          <a:pPr marL="0" lvl="0" indent="0" algn="l" defTabSz="666750">
            <a:lnSpc>
              <a:spcPct val="100000"/>
            </a:lnSpc>
            <a:spcBef>
              <a:spcPct val="0"/>
            </a:spcBef>
            <a:spcAft>
              <a:spcPct val="35000"/>
            </a:spcAft>
            <a:buNone/>
          </a:pPr>
          <a:r>
            <a:rPr lang="en-US" sz="1500" kern="1200"/>
            <a:t>These gradients serve as guidance for adjusting neuron weights to minimize the loss function.</a:t>
          </a:r>
        </a:p>
      </dsp:txBody>
      <dsp:txXfrm>
        <a:off x="5149802" y="1274293"/>
        <a:ext cx="3681777" cy="1017828"/>
      </dsp:txXfrm>
    </dsp:sp>
    <dsp:sp modelId="{3CFFCACA-F2B2-44FE-918F-DB0B36B4D80F}">
      <dsp:nvSpPr>
        <dsp:cNvPr id="0" name=""/>
        <dsp:cNvSpPr/>
      </dsp:nvSpPr>
      <dsp:spPr>
        <a:xfrm>
          <a:off x="0" y="2546578"/>
          <a:ext cx="8831580" cy="10178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186B4D-D83A-4585-B85B-125AA2A67EB4}">
      <dsp:nvSpPr>
        <dsp:cNvPr id="0" name=""/>
        <dsp:cNvSpPr/>
      </dsp:nvSpPr>
      <dsp:spPr>
        <a:xfrm>
          <a:off x="307893" y="2775589"/>
          <a:ext cx="559805" cy="5598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97A1EB-54FA-4FC3-927E-88D48ABCBD41}">
      <dsp:nvSpPr>
        <dsp:cNvPr id="0" name=""/>
        <dsp:cNvSpPr/>
      </dsp:nvSpPr>
      <dsp:spPr>
        <a:xfrm>
          <a:off x="1175591" y="2546578"/>
          <a:ext cx="3974211" cy="1017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20" tIns="107720" rIns="107720" bIns="107720" numCol="1" spcCol="1270" anchor="ctr" anchorCtr="0">
          <a:noAutofit/>
        </a:bodyPr>
        <a:lstStyle/>
        <a:p>
          <a:pPr marL="0" lvl="0" indent="0" algn="l" defTabSz="977900">
            <a:lnSpc>
              <a:spcPct val="100000"/>
            </a:lnSpc>
            <a:spcBef>
              <a:spcPct val="0"/>
            </a:spcBef>
            <a:spcAft>
              <a:spcPct val="35000"/>
            </a:spcAft>
            <a:buNone/>
          </a:pPr>
          <a:r>
            <a:rPr lang="en-US" sz="2200" kern="1200"/>
            <a:t>Gradient Descent Optimization</a:t>
          </a:r>
        </a:p>
      </dsp:txBody>
      <dsp:txXfrm>
        <a:off x="1175591" y="2546578"/>
        <a:ext cx="3974211" cy="1017828"/>
      </dsp:txXfrm>
    </dsp:sp>
    <dsp:sp modelId="{F8FEEDA4-32CF-4701-BD51-4E34020CF3A5}">
      <dsp:nvSpPr>
        <dsp:cNvPr id="0" name=""/>
        <dsp:cNvSpPr/>
      </dsp:nvSpPr>
      <dsp:spPr>
        <a:xfrm>
          <a:off x="5149802" y="2546578"/>
          <a:ext cx="3681777" cy="1017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20" tIns="107720" rIns="107720" bIns="107720" numCol="1" spcCol="1270" anchor="ctr" anchorCtr="0">
          <a:noAutofit/>
        </a:bodyPr>
        <a:lstStyle/>
        <a:p>
          <a:pPr marL="0" lvl="0" indent="0" algn="l" defTabSz="666750">
            <a:lnSpc>
              <a:spcPct val="100000"/>
            </a:lnSpc>
            <a:spcBef>
              <a:spcPct val="0"/>
            </a:spcBef>
            <a:spcAft>
              <a:spcPct val="35000"/>
            </a:spcAft>
            <a:buNone/>
          </a:pPr>
          <a:r>
            <a:rPr lang="en-US" sz="1500" kern="1200"/>
            <a:t>Weight adjustments are made using gradient descent algorithms to iteratively minimize the loss.</a:t>
          </a:r>
        </a:p>
      </dsp:txBody>
      <dsp:txXfrm>
        <a:off x="5149802" y="2546578"/>
        <a:ext cx="3681777" cy="1017828"/>
      </dsp:txXfrm>
    </dsp:sp>
    <dsp:sp modelId="{1B91F17B-9D66-4EB5-98EF-AD57CC022210}">
      <dsp:nvSpPr>
        <dsp:cNvPr id="0" name=""/>
        <dsp:cNvSpPr/>
      </dsp:nvSpPr>
      <dsp:spPr>
        <a:xfrm>
          <a:off x="0" y="3818863"/>
          <a:ext cx="8831580" cy="10178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BE41D-DB9D-4E68-9972-574EA95F905E}">
      <dsp:nvSpPr>
        <dsp:cNvPr id="0" name=""/>
        <dsp:cNvSpPr/>
      </dsp:nvSpPr>
      <dsp:spPr>
        <a:xfrm>
          <a:off x="307893" y="4047874"/>
          <a:ext cx="559805" cy="5598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1DE840-EE78-4907-9C8B-744385972CC0}">
      <dsp:nvSpPr>
        <dsp:cNvPr id="0" name=""/>
        <dsp:cNvSpPr/>
      </dsp:nvSpPr>
      <dsp:spPr>
        <a:xfrm>
          <a:off x="1175591" y="3818863"/>
          <a:ext cx="3974211" cy="1017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20" tIns="107720" rIns="107720" bIns="107720" numCol="1" spcCol="1270" anchor="ctr" anchorCtr="0">
          <a:noAutofit/>
        </a:bodyPr>
        <a:lstStyle/>
        <a:p>
          <a:pPr marL="0" lvl="0" indent="0" algn="l" defTabSz="977900">
            <a:lnSpc>
              <a:spcPct val="100000"/>
            </a:lnSpc>
            <a:spcBef>
              <a:spcPct val="0"/>
            </a:spcBef>
            <a:spcAft>
              <a:spcPct val="35000"/>
            </a:spcAft>
            <a:buNone/>
          </a:pPr>
          <a:r>
            <a:rPr lang="en-US" sz="2200" kern="1200"/>
            <a:t>Iterative Process</a:t>
          </a:r>
        </a:p>
      </dsp:txBody>
      <dsp:txXfrm>
        <a:off x="1175591" y="3818863"/>
        <a:ext cx="3974211" cy="1017828"/>
      </dsp:txXfrm>
    </dsp:sp>
    <dsp:sp modelId="{F218581B-B0C7-4838-A961-7FF603D23A0A}">
      <dsp:nvSpPr>
        <dsp:cNvPr id="0" name=""/>
        <dsp:cNvSpPr/>
      </dsp:nvSpPr>
      <dsp:spPr>
        <a:xfrm>
          <a:off x="5149802" y="3818863"/>
          <a:ext cx="3681777" cy="1017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20" tIns="107720" rIns="107720" bIns="107720" numCol="1" spcCol="1270" anchor="ctr" anchorCtr="0">
          <a:noAutofit/>
        </a:bodyPr>
        <a:lstStyle/>
        <a:p>
          <a:pPr marL="0" lvl="0" indent="0" algn="l" defTabSz="666750">
            <a:lnSpc>
              <a:spcPct val="100000"/>
            </a:lnSpc>
            <a:spcBef>
              <a:spcPct val="0"/>
            </a:spcBef>
            <a:spcAft>
              <a:spcPct val="35000"/>
            </a:spcAft>
            <a:buNone/>
          </a:pPr>
          <a:r>
            <a:rPr lang="en-US" sz="1500" kern="1200"/>
            <a:t>This process continues until the model's predictions closely align with the target values, enabling accurate predictions.</a:t>
          </a:r>
        </a:p>
      </dsp:txBody>
      <dsp:txXfrm>
        <a:off x="5149802" y="3818863"/>
        <a:ext cx="3681777" cy="1017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95b059974f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95b059974f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95b059974f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95b059974f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5b059974f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5b059974f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93c866455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93c866455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93c866455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93c866455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8e1cbe307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8e1cbe307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e1cbe307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e1cbe307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93c866455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93c866455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948c62f1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948c62f1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946231ede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946231ede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6df1d6ab92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6df1d6ab92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5b059974f_4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95b059974f_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946231ede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946231ede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948c62f1b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948c62f1b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948c62f1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948c62f1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95b059974f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95b059974f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95b059974f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95b059974f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948c62f1b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948c62f1b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95b059974f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95b059974f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95b059974f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95b059974f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946231ede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946231ede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46231ede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46231ede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5e25fc4d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5e25fc4d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5e25fc4d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5e25fc4d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5e25fc4d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5e25fc4dc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e25fc4dc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e25fc4dc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e25fc4dc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e25fc4dc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5130A-3356-F566-C67D-027882082B8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82B2D2F7-709A-D39F-EE52-525D016DF68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D3C2B73-2416-2669-B309-1EDCBAEFBCCA}"/>
              </a:ext>
            </a:extLst>
          </p:cNvPr>
          <p:cNvSpPr>
            <a:spLocks noGrp="1"/>
          </p:cNvSpPr>
          <p:nvPr>
            <p:ph type="dt" sz="half" idx="10"/>
          </p:nvPr>
        </p:nvSpPr>
        <p:spPr/>
        <p:txBody>
          <a:bodyPr/>
          <a:lstStyle/>
          <a:p>
            <a:fld id="{94898B88-D5C4-4E19-92E9-BAA1045BFC8A}" type="datetimeFigureOut">
              <a:rPr lang="en-IN" smtClean="0"/>
              <a:t>02-11-2023</a:t>
            </a:fld>
            <a:endParaRPr lang="en-IN"/>
          </a:p>
        </p:txBody>
      </p:sp>
      <p:sp>
        <p:nvSpPr>
          <p:cNvPr id="5" name="Footer Placeholder 4">
            <a:extLst>
              <a:ext uri="{FF2B5EF4-FFF2-40B4-BE49-F238E27FC236}">
                <a16:creationId xmlns:a16="http://schemas.microsoft.com/office/drawing/2014/main" id="{B6C9F212-5073-EEA5-5BB7-F2E062BB40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9A3D89-5F61-05DD-5B3E-D8BB933E8B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289041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B41D3-D1A6-CDB4-1CCD-154E454CAC2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69FFD1-FACE-582C-5615-2D76CDF2D4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1B4B2-007E-62D9-3B88-608D72B64A71}"/>
              </a:ext>
            </a:extLst>
          </p:cNvPr>
          <p:cNvSpPr>
            <a:spLocks noGrp="1"/>
          </p:cNvSpPr>
          <p:nvPr>
            <p:ph type="dt" sz="half" idx="10"/>
          </p:nvPr>
        </p:nvSpPr>
        <p:spPr/>
        <p:txBody>
          <a:bodyPr/>
          <a:lstStyle/>
          <a:p>
            <a:fld id="{94898B88-D5C4-4E19-92E9-BAA1045BFC8A}" type="datetimeFigureOut">
              <a:rPr lang="en-IN" smtClean="0"/>
              <a:t>02-11-2023</a:t>
            </a:fld>
            <a:endParaRPr lang="en-IN"/>
          </a:p>
        </p:txBody>
      </p:sp>
      <p:sp>
        <p:nvSpPr>
          <p:cNvPr id="5" name="Footer Placeholder 4">
            <a:extLst>
              <a:ext uri="{FF2B5EF4-FFF2-40B4-BE49-F238E27FC236}">
                <a16:creationId xmlns:a16="http://schemas.microsoft.com/office/drawing/2014/main" id="{D83F6557-2AC4-7979-BE21-9533F64781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3C3520-DD73-F723-B075-B69FCEE0420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613058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83F42C-4473-1724-C87E-4DA32189B53E}"/>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DF7CDA-1CBE-E538-8BE4-BAD9E9F885D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3BE2A5-20D1-EBE2-9ECF-B80C15D70F25}"/>
              </a:ext>
            </a:extLst>
          </p:cNvPr>
          <p:cNvSpPr>
            <a:spLocks noGrp="1"/>
          </p:cNvSpPr>
          <p:nvPr>
            <p:ph type="dt" sz="half" idx="10"/>
          </p:nvPr>
        </p:nvSpPr>
        <p:spPr/>
        <p:txBody>
          <a:bodyPr/>
          <a:lstStyle/>
          <a:p>
            <a:fld id="{94898B88-D5C4-4E19-92E9-BAA1045BFC8A}" type="datetimeFigureOut">
              <a:rPr lang="en-IN" smtClean="0"/>
              <a:t>02-11-2023</a:t>
            </a:fld>
            <a:endParaRPr lang="en-IN"/>
          </a:p>
        </p:txBody>
      </p:sp>
      <p:sp>
        <p:nvSpPr>
          <p:cNvPr id="5" name="Footer Placeholder 4">
            <a:extLst>
              <a:ext uri="{FF2B5EF4-FFF2-40B4-BE49-F238E27FC236}">
                <a16:creationId xmlns:a16="http://schemas.microsoft.com/office/drawing/2014/main" id="{FA08EDFC-2A77-78E4-9D7E-E59E4B0E3B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71ABD8-608A-713F-346A-B637959FB6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0284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36550">
              <a:spcBef>
                <a:spcPts val="0"/>
              </a:spcBef>
              <a:spcAft>
                <a:spcPts val="0"/>
              </a:spcAft>
              <a:buSzPts val="17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77677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25206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306A-DBA0-7AB0-02CB-30801A2DB7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05965F-B4F0-B8EA-B7E1-6402073881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A084B8-60A7-3615-BE2B-D0B68AEDF086}"/>
              </a:ext>
            </a:extLst>
          </p:cNvPr>
          <p:cNvSpPr>
            <a:spLocks noGrp="1"/>
          </p:cNvSpPr>
          <p:nvPr>
            <p:ph type="dt" sz="half" idx="10"/>
          </p:nvPr>
        </p:nvSpPr>
        <p:spPr/>
        <p:txBody>
          <a:bodyPr/>
          <a:lstStyle/>
          <a:p>
            <a:fld id="{94898B88-D5C4-4E19-92E9-BAA1045BFC8A}" type="datetimeFigureOut">
              <a:rPr lang="en-IN" smtClean="0"/>
              <a:t>02-11-2023</a:t>
            </a:fld>
            <a:endParaRPr lang="en-IN"/>
          </a:p>
        </p:txBody>
      </p:sp>
      <p:sp>
        <p:nvSpPr>
          <p:cNvPr id="5" name="Footer Placeholder 4">
            <a:extLst>
              <a:ext uri="{FF2B5EF4-FFF2-40B4-BE49-F238E27FC236}">
                <a16:creationId xmlns:a16="http://schemas.microsoft.com/office/drawing/2014/main" id="{148D59DB-036A-1F45-FC6A-8605C6995B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E5ACB2-020A-214C-3FE2-448C5686C4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622088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806D5-CB2C-4280-E421-2D4B928732D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629FC80-D101-135A-54BF-671D33B5878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CEF60E-0FD5-04A2-325C-556CF6AC94E0}"/>
              </a:ext>
            </a:extLst>
          </p:cNvPr>
          <p:cNvSpPr>
            <a:spLocks noGrp="1"/>
          </p:cNvSpPr>
          <p:nvPr>
            <p:ph type="dt" sz="half" idx="10"/>
          </p:nvPr>
        </p:nvSpPr>
        <p:spPr/>
        <p:txBody>
          <a:bodyPr/>
          <a:lstStyle/>
          <a:p>
            <a:fld id="{94898B88-D5C4-4E19-92E9-BAA1045BFC8A}" type="datetimeFigureOut">
              <a:rPr lang="en-IN" smtClean="0"/>
              <a:t>02-11-2023</a:t>
            </a:fld>
            <a:endParaRPr lang="en-IN"/>
          </a:p>
        </p:txBody>
      </p:sp>
      <p:sp>
        <p:nvSpPr>
          <p:cNvPr id="5" name="Footer Placeholder 4">
            <a:extLst>
              <a:ext uri="{FF2B5EF4-FFF2-40B4-BE49-F238E27FC236}">
                <a16:creationId xmlns:a16="http://schemas.microsoft.com/office/drawing/2014/main" id="{ADFB6F9F-0CA6-85AD-1087-9E712D3D30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7CE8D8-0AFE-C429-AFC0-F66B32584F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17837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6BBF-A639-5AAB-8A9D-FC83DEBC3A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4AC752-CBC4-327D-C19C-3FFC9D96A83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57B79B-3307-ECB9-FE29-B3E1C68D0B4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CEB1143-869D-D80C-F8EF-432016B0F0B7}"/>
              </a:ext>
            </a:extLst>
          </p:cNvPr>
          <p:cNvSpPr>
            <a:spLocks noGrp="1"/>
          </p:cNvSpPr>
          <p:nvPr>
            <p:ph type="dt" sz="half" idx="10"/>
          </p:nvPr>
        </p:nvSpPr>
        <p:spPr/>
        <p:txBody>
          <a:bodyPr/>
          <a:lstStyle/>
          <a:p>
            <a:fld id="{94898B88-D5C4-4E19-92E9-BAA1045BFC8A}" type="datetimeFigureOut">
              <a:rPr lang="en-IN" smtClean="0"/>
              <a:t>02-11-2023</a:t>
            </a:fld>
            <a:endParaRPr lang="en-IN"/>
          </a:p>
        </p:txBody>
      </p:sp>
      <p:sp>
        <p:nvSpPr>
          <p:cNvPr id="6" name="Footer Placeholder 5">
            <a:extLst>
              <a:ext uri="{FF2B5EF4-FFF2-40B4-BE49-F238E27FC236}">
                <a16:creationId xmlns:a16="http://schemas.microsoft.com/office/drawing/2014/main" id="{DE6A5927-6892-421B-797B-17AF08EBD6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C10DD0-6962-6FB0-877C-5D9A6794D8A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74359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2692-4440-5DC9-0ED2-A94186560146}"/>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739617-C4BC-5DBB-1F6A-F663D27A5C2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626A3A9-1DFD-EBFD-C89C-B188F359413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B744BA9-7B8E-9F04-E6D1-583DA5AE25B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CB11670-1D68-7595-C756-A073FE4E173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7D24AE-CF85-4655-7DC5-97711F6690F3}"/>
              </a:ext>
            </a:extLst>
          </p:cNvPr>
          <p:cNvSpPr>
            <a:spLocks noGrp="1"/>
          </p:cNvSpPr>
          <p:nvPr>
            <p:ph type="dt" sz="half" idx="10"/>
          </p:nvPr>
        </p:nvSpPr>
        <p:spPr/>
        <p:txBody>
          <a:bodyPr/>
          <a:lstStyle/>
          <a:p>
            <a:fld id="{94898B88-D5C4-4E19-92E9-BAA1045BFC8A}" type="datetimeFigureOut">
              <a:rPr lang="en-IN" smtClean="0"/>
              <a:t>02-11-2023</a:t>
            </a:fld>
            <a:endParaRPr lang="en-IN"/>
          </a:p>
        </p:txBody>
      </p:sp>
      <p:sp>
        <p:nvSpPr>
          <p:cNvPr id="8" name="Footer Placeholder 7">
            <a:extLst>
              <a:ext uri="{FF2B5EF4-FFF2-40B4-BE49-F238E27FC236}">
                <a16:creationId xmlns:a16="http://schemas.microsoft.com/office/drawing/2014/main" id="{FF0511DC-0F92-2623-FC7D-9D8C125C15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8A63EA6-E0C6-C195-5F45-4C13DCA035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756571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7B82-3D3D-0570-9F9F-1950B08A7F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0B3473F-35B1-FB49-CBA4-D7EA504194BF}"/>
              </a:ext>
            </a:extLst>
          </p:cNvPr>
          <p:cNvSpPr>
            <a:spLocks noGrp="1"/>
          </p:cNvSpPr>
          <p:nvPr>
            <p:ph type="dt" sz="half" idx="10"/>
          </p:nvPr>
        </p:nvSpPr>
        <p:spPr/>
        <p:txBody>
          <a:bodyPr/>
          <a:lstStyle/>
          <a:p>
            <a:fld id="{94898B88-D5C4-4E19-92E9-BAA1045BFC8A}" type="datetimeFigureOut">
              <a:rPr lang="en-IN" smtClean="0"/>
              <a:t>02-11-2023</a:t>
            </a:fld>
            <a:endParaRPr lang="en-IN"/>
          </a:p>
        </p:txBody>
      </p:sp>
      <p:sp>
        <p:nvSpPr>
          <p:cNvPr id="4" name="Footer Placeholder 3">
            <a:extLst>
              <a:ext uri="{FF2B5EF4-FFF2-40B4-BE49-F238E27FC236}">
                <a16:creationId xmlns:a16="http://schemas.microsoft.com/office/drawing/2014/main" id="{142393F8-8B52-307F-7929-A3D001F84EC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C54ACA3-4F01-95DC-A9DC-DE2D7DD170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10046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C82D26-3A29-F81C-7594-3AB883A3E026}"/>
              </a:ext>
            </a:extLst>
          </p:cNvPr>
          <p:cNvSpPr>
            <a:spLocks noGrp="1"/>
          </p:cNvSpPr>
          <p:nvPr>
            <p:ph type="dt" sz="half" idx="10"/>
          </p:nvPr>
        </p:nvSpPr>
        <p:spPr/>
        <p:txBody>
          <a:bodyPr/>
          <a:lstStyle/>
          <a:p>
            <a:fld id="{94898B88-D5C4-4E19-92E9-BAA1045BFC8A}" type="datetimeFigureOut">
              <a:rPr lang="en-IN" smtClean="0"/>
              <a:t>02-11-2023</a:t>
            </a:fld>
            <a:endParaRPr lang="en-IN"/>
          </a:p>
        </p:txBody>
      </p:sp>
      <p:sp>
        <p:nvSpPr>
          <p:cNvPr id="3" name="Footer Placeholder 2">
            <a:extLst>
              <a:ext uri="{FF2B5EF4-FFF2-40B4-BE49-F238E27FC236}">
                <a16:creationId xmlns:a16="http://schemas.microsoft.com/office/drawing/2014/main" id="{AF6EDC85-5592-F911-E2BD-7A8931A9F1D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F2ECB4-32FA-3BF9-CD57-7139A134F6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5614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5301-97E9-6250-788F-5D8925381A9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E037DDF-97F8-ED95-485E-C68D1E5B66B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5EA8C75-F117-736A-3DD2-2E92736D016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9960AC3-6B1B-E7D0-7A97-9B463143E4CA}"/>
              </a:ext>
            </a:extLst>
          </p:cNvPr>
          <p:cNvSpPr>
            <a:spLocks noGrp="1"/>
          </p:cNvSpPr>
          <p:nvPr>
            <p:ph type="dt" sz="half" idx="10"/>
          </p:nvPr>
        </p:nvSpPr>
        <p:spPr/>
        <p:txBody>
          <a:bodyPr/>
          <a:lstStyle/>
          <a:p>
            <a:fld id="{94898B88-D5C4-4E19-92E9-BAA1045BFC8A}" type="datetimeFigureOut">
              <a:rPr lang="en-IN" smtClean="0"/>
              <a:t>02-11-2023</a:t>
            </a:fld>
            <a:endParaRPr lang="en-IN"/>
          </a:p>
        </p:txBody>
      </p:sp>
      <p:sp>
        <p:nvSpPr>
          <p:cNvPr id="6" name="Footer Placeholder 5">
            <a:extLst>
              <a:ext uri="{FF2B5EF4-FFF2-40B4-BE49-F238E27FC236}">
                <a16:creationId xmlns:a16="http://schemas.microsoft.com/office/drawing/2014/main" id="{30DE57A1-4A9C-F0CC-C2CB-A85D6716EB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70A4ED-3406-E270-0287-C1AF528601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009161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62C5-0673-0A13-A6A0-3D3D8FF1F9B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E7427FB-C953-AEE5-CC7B-7A6420ABA28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D21238A7-2C01-0DA2-46E2-DBF1F53F4C1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14A721D-55EC-4746-4F69-237E5A29EBBB}"/>
              </a:ext>
            </a:extLst>
          </p:cNvPr>
          <p:cNvSpPr>
            <a:spLocks noGrp="1"/>
          </p:cNvSpPr>
          <p:nvPr>
            <p:ph type="dt" sz="half" idx="10"/>
          </p:nvPr>
        </p:nvSpPr>
        <p:spPr/>
        <p:txBody>
          <a:bodyPr/>
          <a:lstStyle/>
          <a:p>
            <a:fld id="{94898B88-D5C4-4E19-92E9-BAA1045BFC8A}" type="datetimeFigureOut">
              <a:rPr lang="en-IN" smtClean="0"/>
              <a:t>02-11-2023</a:t>
            </a:fld>
            <a:endParaRPr lang="en-IN"/>
          </a:p>
        </p:txBody>
      </p:sp>
      <p:sp>
        <p:nvSpPr>
          <p:cNvPr id="6" name="Footer Placeholder 5">
            <a:extLst>
              <a:ext uri="{FF2B5EF4-FFF2-40B4-BE49-F238E27FC236}">
                <a16:creationId xmlns:a16="http://schemas.microsoft.com/office/drawing/2014/main" id="{AD28E77D-096B-144A-5F4E-40F3599C5E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D60947-5D43-C09F-6242-9C657BAEFE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22792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AE44E-1703-AF81-DF89-B7AD720C983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2E367C50-2E83-CFC9-29BA-6E2884BF370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1BD93E-E5D1-73BE-8F8B-ED3C8547D4D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898B88-D5C4-4E19-92E9-BAA1045BFC8A}" type="datetimeFigureOut">
              <a:rPr lang="en-IN" smtClean="0"/>
              <a:t>02-11-2023</a:t>
            </a:fld>
            <a:endParaRPr lang="en-IN"/>
          </a:p>
        </p:txBody>
      </p:sp>
      <p:sp>
        <p:nvSpPr>
          <p:cNvPr id="5" name="Footer Placeholder 4">
            <a:extLst>
              <a:ext uri="{FF2B5EF4-FFF2-40B4-BE49-F238E27FC236}">
                <a16:creationId xmlns:a16="http://schemas.microsoft.com/office/drawing/2014/main" id="{8116668D-4F13-3A3D-F978-6CE48BDE8C9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0570DF0-7E7E-611B-F1A1-44649C58780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027921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microsoft.com/office/2007/relationships/hdphoto" Target="../media/hdphoto7.wdp"/></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microsoft.com/office/2007/relationships/hdphoto" Target="../media/hdphoto8.wdp"/></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hyperlink" Target="https://www.youtube.com/watch?v=fKD7ULn4U5I&amp;t=781s" TargetMode="External"/><Relationship Id="rId3" Type="http://schemas.openxmlformats.org/officeDocument/2006/relationships/image" Target="../media/image52.png"/><Relationship Id="rId7" Type="http://schemas.openxmlformats.org/officeDocument/2006/relationships/hyperlink" Target="https://www.geeksforgeeks.org/weight-initialization-techniques-for-deep-neural-networks/"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s://youtu.be/tMjdQLylyGI?si=VWnXSudpp5r4Wbu5" TargetMode="External"/><Relationship Id="rId11" Type="http://schemas.openxmlformats.org/officeDocument/2006/relationships/hyperlink" Target="https://chat.openai.com/" TargetMode="External"/><Relationship Id="rId5" Type="http://schemas.openxmlformats.org/officeDocument/2006/relationships/hyperlink" Target="https://www.youtube.com/live/GK5ATUhdH74?si=umyaNz3ZY-VpjK_6" TargetMode="External"/><Relationship Id="rId10" Type="http://schemas.openxmlformats.org/officeDocument/2006/relationships/hyperlink" Target="https://www.kaggle.com/code/nulldata/low-light-image-enhancement-with-keras-mirnet/notebook" TargetMode="External"/><Relationship Id="rId4" Type="http://schemas.openxmlformats.org/officeDocument/2006/relationships/image" Target="../media/image53.svg"/><Relationship Id="rId9" Type="http://schemas.openxmlformats.org/officeDocument/2006/relationships/hyperlink" Target="https://colab.research.google.com/drive/1wvEc5dTDirz14_66EnJtrT0DbIpvWc9l?usp=sharing#scrollTo=oTtu8c_Ug3X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MainSlide">
            <a:hlinkClick r:id="" action="ppaction://media"/>
            <a:extLst>
              <a:ext uri="{FF2B5EF4-FFF2-40B4-BE49-F238E27FC236}">
                <a16:creationId xmlns:a16="http://schemas.microsoft.com/office/drawing/2014/main" id="{53D133FF-5F7D-F0D7-12C2-972BFE28A0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02" name="Rectangle 310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lighted city at night aerial photo">
            <a:extLst>
              <a:ext uri="{FF2B5EF4-FFF2-40B4-BE49-F238E27FC236}">
                <a16:creationId xmlns:a16="http://schemas.microsoft.com/office/drawing/2014/main" id="{59BF1914-C6F7-BAE3-4E83-FAC581EC034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10000"/>
          <a:stretch/>
        </p:blipFill>
        <p:spPr bwMode="auto">
          <a:xfrm>
            <a:off x="20" y="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480980-0C68-484C-8149-3529FCF2208C}"/>
              </a:ext>
            </a:extLst>
          </p:cNvPr>
          <p:cNvSpPr>
            <a:spLocks noGrp="1"/>
          </p:cNvSpPr>
          <p:nvPr>
            <p:ph type="ctrTitle"/>
          </p:nvPr>
        </p:nvSpPr>
        <p:spPr>
          <a:xfrm>
            <a:off x="1249680" y="1256463"/>
            <a:ext cx="6858000" cy="1097757"/>
          </a:xfrm>
        </p:spPr>
        <p:txBody>
          <a:bodyPr>
            <a:normAutofit/>
          </a:bodyPr>
          <a:lstStyle/>
          <a:p>
            <a:r>
              <a:rPr lang="en-IN" dirty="0">
                <a:solidFill>
                  <a:srgbClr val="FFFFFF"/>
                </a:solidFill>
                <a:latin typeface="Inertia" pitchFamily="50" charset="0"/>
              </a:rPr>
              <a:t>Back Propagation</a:t>
            </a:r>
          </a:p>
        </p:txBody>
      </p:sp>
      <p:sp>
        <p:nvSpPr>
          <p:cNvPr id="3" name="Subtitle 2">
            <a:extLst>
              <a:ext uri="{FF2B5EF4-FFF2-40B4-BE49-F238E27FC236}">
                <a16:creationId xmlns:a16="http://schemas.microsoft.com/office/drawing/2014/main" id="{FAA66631-3F3D-42D4-2778-BA8326C872B3}"/>
              </a:ext>
            </a:extLst>
          </p:cNvPr>
          <p:cNvSpPr>
            <a:spLocks noGrp="1"/>
          </p:cNvSpPr>
          <p:nvPr>
            <p:ph type="subTitle" idx="1"/>
          </p:nvPr>
        </p:nvSpPr>
        <p:spPr>
          <a:xfrm>
            <a:off x="1143000" y="3119553"/>
            <a:ext cx="6858000" cy="823796"/>
          </a:xfrm>
        </p:spPr>
        <p:txBody>
          <a:bodyPr>
            <a:normAutofit/>
          </a:bodyPr>
          <a:lstStyle/>
          <a:p>
            <a:pPr marL="137160" rtl="0" eaLnBrk="1" latinLnBrk="0" hangingPunct="1">
              <a:spcBef>
                <a:spcPts val="0"/>
              </a:spcBef>
              <a:spcAft>
                <a:spcPts val="0"/>
              </a:spcAft>
            </a:pPr>
            <a:r>
              <a:rPr lang="en-US" kern="1200">
                <a:solidFill>
                  <a:srgbClr val="FFFFFF"/>
                </a:solidFill>
                <a:effectLst/>
                <a:latin typeface="Corbel Light" panose="020B0303020204020204" pitchFamily="34" charset="0"/>
              </a:rPr>
              <a:t>It tells network how it should adjust its internal settings to perform better in future</a:t>
            </a:r>
            <a:endParaRPr lang="en-IN">
              <a:solidFill>
                <a:srgbClr val="FFFFFF"/>
              </a:solidFill>
              <a:effectLst/>
            </a:endParaRPr>
          </a:p>
          <a:p>
            <a:endParaRPr lang="en-IN">
              <a:solidFill>
                <a:srgbClr val="FFFFFF"/>
              </a:solidFill>
            </a:endParaRPr>
          </a:p>
        </p:txBody>
      </p:sp>
    </p:spTree>
    <p:extLst>
      <p:ext uri="{BB962C8B-B14F-4D97-AF65-F5344CB8AC3E}">
        <p14:creationId xmlns:p14="http://schemas.microsoft.com/office/powerpoint/2010/main" val="31285445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2" name="Perceptron">
            <a:hlinkClick r:id="" action="ppaction://media"/>
            <a:extLst>
              <a:ext uri="{FF2B5EF4-FFF2-40B4-BE49-F238E27FC236}">
                <a16:creationId xmlns:a16="http://schemas.microsoft.com/office/drawing/2014/main" id="{00D28CDB-76F3-2E35-3053-236F504832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descr="A network formed by white dots">
            <a:extLst>
              <a:ext uri="{FF2B5EF4-FFF2-40B4-BE49-F238E27FC236}">
                <a16:creationId xmlns:a16="http://schemas.microsoft.com/office/drawing/2014/main" id="{0052B0A2-E2C5-13A3-26A3-F5BA92BA1425}"/>
              </a:ext>
            </a:extLst>
          </p:cNvPr>
          <p:cNvPicPr>
            <a:picLocks noChangeAspect="1"/>
          </p:cNvPicPr>
          <p:nvPr/>
        </p:nvPicPr>
        <p:blipFill rotWithShape="1">
          <a:blip r:embed="rId3"/>
          <a:srcRect l="11520" t="2972" r="2" b="6121"/>
          <a:stretch/>
        </p:blipFill>
        <p:spPr>
          <a:xfrm>
            <a:off x="2642616" y="10"/>
            <a:ext cx="6501384" cy="5143490"/>
          </a:xfrm>
          <a:prstGeom prst="rect">
            <a:avLst/>
          </a:prstGeom>
        </p:spPr>
      </p:pic>
      <p:sp>
        <p:nvSpPr>
          <p:cNvPr id="128" name="Rectangle 12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6" name="Rectangle 1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Google Shape;114;p22"/>
          <p:cNvSpPr txBox="1">
            <a:spLocks noGrp="1"/>
          </p:cNvSpPr>
          <p:nvPr>
            <p:ph type="body" idx="1"/>
          </p:nvPr>
        </p:nvSpPr>
        <p:spPr>
          <a:xfrm>
            <a:off x="278320" y="2038540"/>
            <a:ext cx="4293680" cy="2405444"/>
          </a:xfrm>
          <a:prstGeom prst="rect">
            <a:avLst/>
          </a:prstGeom>
        </p:spPr>
        <p:txBody>
          <a:bodyPr spcFirstLastPara="1" vert="horz" lIns="91440" tIns="45720" rIns="91440" bIns="45720" rtlCol="0" anchor="t" anchorCtr="0">
            <a:noAutofit/>
          </a:bodyPr>
          <a:lstStyle/>
          <a:p>
            <a:pPr marL="0" lvl="0" indent="0" defTabSz="914400">
              <a:spcBef>
                <a:spcPts val="0"/>
              </a:spcBef>
              <a:spcAft>
                <a:spcPts val="1200"/>
              </a:spcAft>
              <a:buNone/>
            </a:pPr>
            <a:r>
              <a:rPr lang="en-US" sz="2400" dirty="0"/>
              <a:t>A perceptron is a fundamental building block in artificial neural networks and serves as a simple model of a biological neuron. It's a binary linear classifier that can be used for various machine learning tasks, such as binary classification.</a:t>
            </a:r>
          </a:p>
        </p:txBody>
      </p:sp>
      <p:sp>
        <p:nvSpPr>
          <p:cNvPr id="3" name="TextBox 2">
            <a:extLst>
              <a:ext uri="{FF2B5EF4-FFF2-40B4-BE49-F238E27FC236}">
                <a16:creationId xmlns:a16="http://schemas.microsoft.com/office/drawing/2014/main" id="{1E186C87-3752-6B23-D3C6-F2100BBD8325}"/>
              </a:ext>
            </a:extLst>
          </p:cNvPr>
          <p:cNvSpPr txBox="1"/>
          <p:nvPr/>
        </p:nvSpPr>
        <p:spPr>
          <a:xfrm>
            <a:off x="221776" y="660083"/>
            <a:ext cx="3209544" cy="1077218"/>
          </a:xfrm>
          <a:prstGeom prst="rect">
            <a:avLst/>
          </a:prstGeom>
          <a:noFill/>
        </p:spPr>
        <p:txBody>
          <a:bodyPr wrap="square">
            <a:spAutoFit/>
          </a:bodyPr>
          <a:lstStyle/>
          <a:p>
            <a:r>
              <a:rPr lang="en-US" sz="3200" kern="1200" dirty="0">
                <a:solidFill>
                  <a:schemeClr val="tx2"/>
                </a:solidFill>
                <a:latin typeface="Inertia" pitchFamily="50" charset="0"/>
                <a:ea typeface="+mj-ea"/>
                <a:cs typeface="+mj-cs"/>
              </a:rPr>
              <a:t>What is a Perceptron</a:t>
            </a:r>
            <a:endParaRPr lang="en-IN" sz="3200" dirty="0">
              <a:latin typeface="Inertia" pitchFamily="50"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12613"/>
            <a:ext cx="266396" cy="505095"/>
            <a:chOff x="0" y="823811"/>
            <a:chExt cx="355196" cy="673460"/>
          </a:xfrm>
        </p:grpSpPr>
        <p:sp>
          <p:nvSpPr>
            <p:cNvPr id="140" name="Rectangle 13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2" name="Rectangle 14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1567926"/>
            <a:ext cx="322326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Google Shape;119;p23"/>
          <p:cNvSpPr txBox="1">
            <a:spLocks noGrp="1"/>
          </p:cNvSpPr>
          <p:nvPr>
            <p:ph type="body" idx="1"/>
          </p:nvPr>
        </p:nvSpPr>
        <p:spPr>
          <a:xfrm>
            <a:off x="443039" y="1747878"/>
            <a:ext cx="3419569" cy="2984689"/>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0"/>
              </a:spcAft>
              <a:buNone/>
            </a:pPr>
            <a:r>
              <a:rPr lang="en-US" sz="2400" dirty="0"/>
              <a:t>It is a basic unit of an artificial neural network that takes a set of input values, processes them, and produces an output.</a:t>
            </a:r>
          </a:p>
          <a:p>
            <a:pPr marL="0" lvl="0" indent="-228600" defTabSz="914400">
              <a:spcBef>
                <a:spcPts val="1200"/>
              </a:spcBef>
              <a:spcAft>
                <a:spcPts val="0"/>
              </a:spcAft>
              <a:buFont typeface="Arial" panose="020B0604020202020204" pitchFamily="34" charset="0"/>
              <a:buChar char="•"/>
            </a:pPr>
            <a:endParaRPr lang="en-US" sz="1500" dirty="0"/>
          </a:p>
          <a:p>
            <a:pPr marL="0" lvl="0" indent="-228600" defTabSz="914400">
              <a:spcBef>
                <a:spcPts val="1200"/>
              </a:spcBef>
              <a:spcAft>
                <a:spcPts val="1200"/>
              </a:spcAft>
              <a:buFont typeface="Arial" panose="020B0604020202020204" pitchFamily="34" charset="0"/>
              <a:buChar char="•"/>
            </a:pPr>
            <a:endParaRPr lang="en-US" sz="1500" dirty="0"/>
          </a:p>
        </p:txBody>
      </p:sp>
      <p:sp>
        <p:nvSpPr>
          <p:cNvPr id="143" name="Rectangle 14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85389"/>
            <a:ext cx="4507025" cy="437593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Google Shape;120;p23"/>
          <p:cNvPicPr preferRelativeResize="0"/>
          <p:nvPr/>
        </p:nvPicPr>
        <p:blipFill rotWithShape="1">
          <a:blip r:embed="rId3"/>
          <a:srcRect l="11032" r="24494" b="1"/>
          <a:stretch/>
        </p:blipFill>
        <p:spPr>
          <a:xfrm>
            <a:off x="4483341" y="599514"/>
            <a:ext cx="4069057" cy="3944472"/>
          </a:xfrm>
          <a:prstGeom prst="rect">
            <a:avLst/>
          </a:prstGeom>
          <a:noFill/>
        </p:spPr>
      </p:pic>
      <p:sp>
        <p:nvSpPr>
          <p:cNvPr id="5" name="TextBox 4">
            <a:extLst>
              <a:ext uri="{FF2B5EF4-FFF2-40B4-BE49-F238E27FC236}">
                <a16:creationId xmlns:a16="http://schemas.microsoft.com/office/drawing/2014/main" id="{C9E06110-DC5F-809A-66F5-09A357D2F094}"/>
              </a:ext>
            </a:extLst>
          </p:cNvPr>
          <p:cNvSpPr txBox="1"/>
          <p:nvPr/>
        </p:nvSpPr>
        <p:spPr>
          <a:xfrm>
            <a:off x="372618" y="458449"/>
            <a:ext cx="3780282" cy="1077218"/>
          </a:xfrm>
          <a:prstGeom prst="rect">
            <a:avLst/>
          </a:prstGeom>
          <a:noFill/>
        </p:spPr>
        <p:txBody>
          <a:bodyPr wrap="square">
            <a:spAutoFit/>
          </a:bodyPr>
          <a:lstStyle/>
          <a:p>
            <a:r>
              <a:rPr lang="en-US" sz="3200" dirty="0">
                <a:solidFill>
                  <a:schemeClr val="tx2"/>
                </a:solidFill>
                <a:latin typeface="Inertia" pitchFamily="50" charset="0"/>
                <a:ea typeface="+mj-ea"/>
                <a:cs typeface="+mj-cs"/>
              </a:rPr>
              <a:t>Comparison to a Neuron</a:t>
            </a:r>
            <a:endParaRPr lang="en-IN" sz="3200" dirty="0">
              <a:solidFill>
                <a:schemeClr val="tx2"/>
              </a:solidFill>
              <a:latin typeface="Inertia" pitchFamily="50" charset="0"/>
              <a:ea typeface="+mj-ea"/>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useBgFill="1">
        <p:nvSpPr>
          <p:cNvPr id="147" name="Rectangle 146">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p24"/>
          <p:cNvSpPr txBox="1">
            <a:spLocks noGrp="1"/>
          </p:cNvSpPr>
          <p:nvPr>
            <p:ph type="title"/>
          </p:nvPr>
        </p:nvSpPr>
        <p:spPr>
          <a:xfrm>
            <a:off x="411481" y="182881"/>
            <a:ext cx="3506936" cy="933624"/>
          </a:xfrm>
          <a:prstGeom prst="rect">
            <a:avLst/>
          </a:prstGeom>
        </p:spPr>
        <p:txBody>
          <a:bodyPr spcFirstLastPara="1" vert="horz" lIns="91440" tIns="45720" rIns="91440" bIns="45720" rtlCol="0" anchor="b" anchorCtr="0">
            <a:noAutofit/>
          </a:bodyPr>
          <a:lstStyle/>
          <a:p>
            <a:pPr lvl="0" indent="0" algn="ctr" defTabSz="914400">
              <a:spcBef>
                <a:spcPct val="0"/>
              </a:spcBef>
              <a:spcAft>
                <a:spcPts val="0"/>
              </a:spcAft>
            </a:pPr>
            <a:r>
              <a:rPr lang="en-US" sz="3200" dirty="0">
                <a:solidFill>
                  <a:schemeClr val="tx2"/>
                </a:solidFill>
                <a:latin typeface="Inertia" pitchFamily="50" charset="0"/>
              </a:rPr>
              <a:t>Multilayer Perceptron</a:t>
            </a:r>
          </a:p>
        </p:txBody>
      </p:sp>
      <p:sp>
        <p:nvSpPr>
          <p:cNvPr id="126" name="Google Shape;126;p24"/>
          <p:cNvSpPr txBox="1">
            <a:spLocks noGrp="1"/>
          </p:cNvSpPr>
          <p:nvPr>
            <p:ph type="body" idx="1"/>
          </p:nvPr>
        </p:nvSpPr>
        <p:spPr>
          <a:xfrm>
            <a:off x="189629" y="1406064"/>
            <a:ext cx="4192739" cy="3447876"/>
          </a:xfrm>
          <a:prstGeom prst="rect">
            <a:avLst/>
          </a:prstGeom>
        </p:spPr>
        <p:txBody>
          <a:bodyPr spcFirstLastPara="1" vert="horz" lIns="91440" tIns="45720" rIns="91440" bIns="45720" rtlCol="0" anchor="t" anchorCtr="0">
            <a:noAutofit/>
          </a:bodyPr>
          <a:lstStyle/>
          <a:p>
            <a:pPr marL="0" lvl="0" indent="-228600" defTabSz="914400">
              <a:spcBef>
                <a:spcPts val="0"/>
              </a:spcBef>
              <a:spcAft>
                <a:spcPts val="0"/>
              </a:spcAft>
              <a:buFont typeface="Arial" panose="020B0604020202020204" pitchFamily="34" charset="0"/>
              <a:buChar char="•"/>
            </a:pPr>
            <a:r>
              <a:rPr lang="en-US" sz="2000" dirty="0">
                <a:solidFill>
                  <a:srgbClr val="595959"/>
                </a:solidFill>
              </a:rPr>
              <a:t>Multilayer </a:t>
            </a:r>
            <a:r>
              <a:rPr lang="en-US" sz="2000" dirty="0" err="1">
                <a:solidFill>
                  <a:srgbClr val="595959"/>
                </a:solidFill>
              </a:rPr>
              <a:t>Perceptrons</a:t>
            </a:r>
            <a:r>
              <a:rPr lang="en-US" sz="2000" dirty="0">
                <a:solidFill>
                  <a:srgbClr val="595959"/>
                </a:solidFill>
              </a:rPr>
              <a:t> (MLPs), also known as feedforward neural networks or artificial neural networks, are a type of artificial neural network with multiple layers of interconnected neurons. </a:t>
            </a:r>
          </a:p>
          <a:p>
            <a:pPr marL="0" lvl="0" indent="-228600" defTabSz="914400">
              <a:spcBef>
                <a:spcPts val="1200"/>
              </a:spcBef>
              <a:spcAft>
                <a:spcPts val="1200"/>
              </a:spcAft>
              <a:buFont typeface="Arial" panose="020B0604020202020204" pitchFamily="34" charset="0"/>
              <a:buChar char="•"/>
            </a:pPr>
            <a:r>
              <a:rPr lang="en-US" sz="2000" dirty="0">
                <a:solidFill>
                  <a:srgbClr val="595959"/>
                </a:solidFill>
              </a:rPr>
              <a:t>These networks consist of an input layer, one or more hidden layers, and an output layer. Multilayer </a:t>
            </a:r>
            <a:r>
              <a:rPr lang="en-US" sz="2000" dirty="0" err="1">
                <a:solidFill>
                  <a:srgbClr val="595959"/>
                </a:solidFill>
              </a:rPr>
              <a:t>Perceptrons</a:t>
            </a:r>
            <a:r>
              <a:rPr lang="en-US" sz="2000" dirty="0">
                <a:solidFill>
                  <a:srgbClr val="595959"/>
                </a:solidFill>
              </a:rPr>
              <a:t> are designed to handle more complex tasks than single-layer </a:t>
            </a:r>
            <a:r>
              <a:rPr lang="en-US" sz="2000" dirty="0" err="1">
                <a:solidFill>
                  <a:srgbClr val="595959"/>
                </a:solidFill>
              </a:rPr>
              <a:t>perceptrons</a:t>
            </a:r>
            <a:r>
              <a:rPr lang="en-US" sz="2000" dirty="0">
                <a:solidFill>
                  <a:srgbClr val="595959"/>
                </a:solidFill>
              </a:rPr>
              <a:t>, as they can capture non-linear patterns in data. </a:t>
            </a:r>
          </a:p>
        </p:txBody>
      </p:sp>
      <p:pic>
        <p:nvPicPr>
          <p:cNvPr id="127" name="Google Shape;127;p24"/>
          <p:cNvPicPr preferRelativeResize="0"/>
          <p:nvPr/>
        </p:nvPicPr>
        <p:blipFill>
          <a:blip r:embed="rId3"/>
          <a:stretch>
            <a:fillRect/>
          </a:stretch>
        </p:blipFill>
        <p:spPr>
          <a:xfrm>
            <a:off x="4571997" y="1337484"/>
            <a:ext cx="4594915" cy="3021156"/>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useBgFill="1">
        <p:nvSpPr>
          <p:cNvPr id="147" name="Rectangle 146">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132;p25"/>
          <p:cNvSpPr txBox="1">
            <a:spLocks noGrp="1"/>
          </p:cNvSpPr>
          <p:nvPr>
            <p:ph type="title"/>
          </p:nvPr>
        </p:nvSpPr>
        <p:spPr>
          <a:xfrm>
            <a:off x="4287430" y="3057999"/>
            <a:ext cx="4393638" cy="1234806"/>
          </a:xfrm>
          <a:prstGeom prst="rect">
            <a:avLst/>
          </a:prstGeom>
        </p:spPr>
        <p:txBody>
          <a:bodyPr spcFirstLastPara="1" vert="horz" lIns="91440" tIns="45720" rIns="91440" bIns="45720" rtlCol="0" anchor="t" anchorCtr="0">
            <a:noAutofit/>
          </a:bodyPr>
          <a:lstStyle/>
          <a:p>
            <a:pPr marL="0" lvl="0" indent="0" algn="r" defTabSz="914400">
              <a:spcBef>
                <a:spcPct val="0"/>
              </a:spcBef>
              <a:spcAft>
                <a:spcPts val="0"/>
              </a:spcAft>
            </a:pPr>
            <a:r>
              <a:rPr lang="en-US" sz="2800" kern="1200" dirty="0">
                <a:solidFill>
                  <a:schemeClr val="tx2"/>
                </a:solidFill>
                <a:latin typeface="+mj-lt"/>
                <a:ea typeface="+mj-ea"/>
                <a:cs typeface="+mj-cs"/>
              </a:rPr>
              <a:t>Back Propagation: Unveiling the Inner Workings of Neural Networks</a:t>
            </a:r>
          </a:p>
          <a:p>
            <a:pPr marL="0" lvl="0" indent="0" algn="r" defTabSz="914400">
              <a:spcBef>
                <a:spcPct val="0"/>
              </a:spcBef>
              <a:spcAft>
                <a:spcPts val="0"/>
              </a:spcAft>
            </a:pPr>
            <a:endParaRPr lang="en-US" sz="2800" kern="1200" dirty="0">
              <a:solidFill>
                <a:schemeClr val="tx2"/>
              </a:solidFill>
              <a:latin typeface="+mj-lt"/>
              <a:ea typeface="+mj-ea"/>
              <a:cs typeface="+mj-cs"/>
            </a:endParaRPr>
          </a:p>
          <a:p>
            <a:pPr marL="0" lvl="0" indent="0" algn="r" defTabSz="914400">
              <a:spcBef>
                <a:spcPct val="0"/>
              </a:spcBef>
              <a:spcAft>
                <a:spcPts val="0"/>
              </a:spcAft>
            </a:pPr>
            <a:r>
              <a:rPr lang="en-US" sz="2800" kern="1200" dirty="0">
                <a:solidFill>
                  <a:schemeClr val="tx2"/>
                </a:solidFill>
                <a:latin typeface="+mj-lt"/>
                <a:ea typeface="+mj-ea"/>
                <a:cs typeface="+mj-cs"/>
              </a:rPr>
              <a:t>24. </a:t>
            </a:r>
            <a:r>
              <a:rPr lang="en-US" sz="2800" kern="1200" dirty="0" err="1">
                <a:solidFill>
                  <a:schemeClr val="tx2"/>
                </a:solidFill>
                <a:latin typeface="+mj-lt"/>
                <a:ea typeface="+mj-ea"/>
                <a:cs typeface="+mj-cs"/>
              </a:rPr>
              <a:t>Saubhagya</a:t>
            </a:r>
            <a:r>
              <a:rPr lang="en-US" sz="2800" kern="1200" dirty="0">
                <a:solidFill>
                  <a:schemeClr val="tx2"/>
                </a:solidFill>
                <a:latin typeface="+mj-lt"/>
                <a:ea typeface="+mj-ea"/>
                <a:cs typeface="+mj-cs"/>
              </a:rPr>
              <a:t> Singh</a:t>
            </a:r>
          </a:p>
        </p:txBody>
      </p:sp>
      <p:pic>
        <p:nvPicPr>
          <p:cNvPr id="134" name="Google Shape;134;p25"/>
          <p:cNvPicPr preferRelativeResize="0"/>
          <p:nvPr/>
        </p:nvPicPr>
        <p:blipFill rotWithShape="1">
          <a:blip r:embed="rId3">
            <a:alphaModFix/>
          </a:blip>
          <a:srcRect l="18056" r="11551"/>
          <a:stretch/>
        </p:blipFill>
        <p:spPr>
          <a:xfrm>
            <a:off x="20" y="995198"/>
            <a:ext cx="3893056" cy="4147789"/>
          </a:xfrm>
          <a:custGeom>
            <a:avLst/>
            <a:gdLst/>
            <a:ahLst/>
            <a:cxnLst/>
            <a:rect l="l" t="t" r="r" b="b"/>
            <a:pathLst>
              <a:path w="5190767" h="5530385">
                <a:moveTo>
                  <a:pt x="1986067" y="0"/>
                </a:moveTo>
                <a:cubicBezTo>
                  <a:pt x="3755974" y="0"/>
                  <a:pt x="5190767" y="1434794"/>
                  <a:pt x="5190767" y="3204701"/>
                </a:cubicBezTo>
                <a:cubicBezTo>
                  <a:pt x="5190767" y="4089655"/>
                  <a:pt x="4832069" y="4890830"/>
                  <a:pt x="4252132" y="5470767"/>
                </a:cubicBezTo>
                <a:lnTo>
                  <a:pt x="4186536" y="5530385"/>
                </a:lnTo>
                <a:lnTo>
                  <a:pt x="0" y="5530385"/>
                </a:lnTo>
                <a:lnTo>
                  <a:pt x="0" y="692598"/>
                </a:lnTo>
                <a:lnTo>
                  <a:pt x="194287" y="547313"/>
                </a:lnTo>
                <a:cubicBezTo>
                  <a:pt x="705761" y="201768"/>
                  <a:pt x="1322351" y="0"/>
                  <a:pt x="1986067" y="0"/>
                </a:cubicBezTo>
                <a:close/>
              </a:path>
            </a:pathLst>
          </a:custGeom>
          <a:noFill/>
          <a:effectLst>
            <a:softEdge rad="0"/>
          </a:effectLst>
        </p:spPr>
      </p:pic>
      <p:grpSp>
        <p:nvGrpSpPr>
          <p:cNvPr id="153" name="Group 152">
            <a:extLst>
              <a:ext uri="{FF2B5EF4-FFF2-40B4-BE49-F238E27FC236}">
                <a16:creationId xmlns:a16="http://schemas.microsoft.com/office/drawing/2014/main" id="{54C5F191-28EB-4204-8F9D-2EA4965148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72419"/>
            <a:ext cx="4096706" cy="4171161"/>
            <a:chOff x="1" y="1301814"/>
            <a:chExt cx="5462274" cy="5561548"/>
          </a:xfrm>
        </p:grpSpPr>
        <p:sp useBgFill="1">
          <p:nvSpPr>
            <p:cNvPr id="143" name="Freeform: Shape 142">
              <a:extLst>
                <a:ext uri="{FF2B5EF4-FFF2-40B4-BE49-F238E27FC236}">
                  <a16:creationId xmlns:a16="http://schemas.microsoft.com/office/drawing/2014/main" id="{D5CF2992-A97F-420B-AD95-7FEE94813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462274" cy="5561548"/>
            </a:xfrm>
            <a:custGeom>
              <a:avLst/>
              <a:gdLst>
                <a:gd name="connsiteX0" fmla="*/ 2074347 w 5533693"/>
                <a:gd name="connsiteY0" fmla="*/ 1975 h 5658322"/>
                <a:gd name="connsiteX1" fmla="*/ 3381971 w 5533693"/>
                <a:gd name="connsiteY1" fmla="*/ 198165 h 5658322"/>
                <a:gd name="connsiteX2" fmla="*/ 3460615 w 5533693"/>
                <a:gd name="connsiteY2" fmla="*/ 226209 h 5658322"/>
                <a:gd name="connsiteX3" fmla="*/ 3500059 w 5533693"/>
                <a:gd name="connsiteY3" fmla="*/ 240111 h 5658322"/>
                <a:gd name="connsiteX4" fmla="*/ 3539260 w 5533693"/>
                <a:gd name="connsiteY4" fmla="*/ 254728 h 5658322"/>
                <a:gd name="connsiteX5" fmla="*/ 3693872 w 5533693"/>
                <a:gd name="connsiteY5" fmla="*/ 319254 h 5658322"/>
                <a:gd name="connsiteX6" fmla="*/ 3845439 w 5533693"/>
                <a:gd name="connsiteY6" fmla="*/ 391504 h 5658322"/>
                <a:gd name="connsiteX7" fmla="*/ 3993112 w 5533693"/>
                <a:gd name="connsiteY7" fmla="*/ 472189 h 5658322"/>
                <a:gd name="connsiteX8" fmla="*/ 4534860 w 5533693"/>
                <a:gd name="connsiteY8" fmla="*/ 874076 h 5658322"/>
                <a:gd name="connsiteX9" fmla="*/ 5290387 w 5533693"/>
                <a:gd name="connsiteY9" fmla="*/ 1983958 h 5658322"/>
                <a:gd name="connsiteX10" fmla="*/ 5533504 w 5533693"/>
                <a:gd name="connsiteY10" fmla="*/ 3296091 h 5658322"/>
                <a:gd name="connsiteX11" fmla="*/ 4766873 w 5533693"/>
                <a:gd name="connsiteY11" fmla="*/ 5450843 h 5658322"/>
                <a:gd name="connsiteX12" fmla="*/ 4582558 w 5533693"/>
                <a:gd name="connsiteY12" fmla="*/ 5658322 h 5658322"/>
                <a:gd name="connsiteX13" fmla="*/ 4423702 w 5533693"/>
                <a:gd name="connsiteY13" fmla="*/ 5658322 h 5658322"/>
                <a:gd name="connsiteX14" fmla="*/ 4460355 w 5533693"/>
                <a:gd name="connsiteY14" fmla="*/ 5621021 h 5658322"/>
                <a:gd name="connsiteX15" fmla="*/ 4514287 w 5533693"/>
                <a:gd name="connsiteY15" fmla="*/ 5562320 h 5658322"/>
                <a:gd name="connsiteX16" fmla="*/ 4565051 w 5533693"/>
                <a:gd name="connsiteY16" fmla="*/ 5501003 h 5658322"/>
                <a:gd name="connsiteX17" fmla="*/ 4615332 w 5533693"/>
                <a:gd name="connsiteY17" fmla="*/ 5439330 h 5658322"/>
                <a:gd name="connsiteX18" fmla="*/ 4662324 w 5533693"/>
                <a:gd name="connsiteY18" fmla="*/ 5375280 h 5658322"/>
                <a:gd name="connsiteX19" fmla="*/ 4708586 w 5533693"/>
                <a:gd name="connsiteY19" fmla="*/ 5310874 h 5658322"/>
                <a:gd name="connsiteX20" fmla="*/ 4751439 w 5533693"/>
                <a:gd name="connsiteY20" fmla="*/ 5244209 h 5658322"/>
                <a:gd name="connsiteX21" fmla="*/ 4793805 w 5533693"/>
                <a:gd name="connsiteY21" fmla="*/ 5177308 h 5658322"/>
                <a:gd name="connsiteX22" fmla="*/ 4832883 w 5533693"/>
                <a:gd name="connsiteY22" fmla="*/ 5108504 h 5658322"/>
                <a:gd name="connsiteX23" fmla="*/ 5079531 w 5533693"/>
                <a:gd name="connsiteY23" fmla="*/ 4530628 h 5658322"/>
                <a:gd name="connsiteX24" fmla="*/ 5207481 w 5533693"/>
                <a:gd name="connsiteY24" fmla="*/ 3920310 h 5658322"/>
                <a:gd name="connsiteX25" fmla="*/ 5222212 w 5533693"/>
                <a:gd name="connsiteY25" fmla="*/ 3765594 h 5658322"/>
                <a:gd name="connsiteX26" fmla="*/ 5230368 w 5533693"/>
                <a:gd name="connsiteY26" fmla="*/ 3610637 h 5658322"/>
                <a:gd name="connsiteX27" fmla="*/ 5232682 w 5533693"/>
                <a:gd name="connsiteY27" fmla="*/ 3455681 h 5658322"/>
                <a:gd name="connsiteX28" fmla="*/ 5230978 w 5533693"/>
                <a:gd name="connsiteY28" fmla="*/ 3378323 h 5658322"/>
                <a:gd name="connsiteX29" fmla="*/ 5228908 w 5533693"/>
                <a:gd name="connsiteY29" fmla="*/ 3301082 h 5658322"/>
                <a:gd name="connsiteX30" fmla="*/ 5224526 w 5533693"/>
                <a:gd name="connsiteY30" fmla="*/ 3223843 h 5658322"/>
                <a:gd name="connsiteX31" fmla="*/ 5219047 w 5533693"/>
                <a:gd name="connsiteY31" fmla="*/ 3146841 h 5658322"/>
                <a:gd name="connsiteX32" fmla="*/ 5211986 w 5533693"/>
                <a:gd name="connsiteY32" fmla="*/ 3069956 h 5658322"/>
                <a:gd name="connsiteX33" fmla="*/ 5208577 w 5533693"/>
                <a:gd name="connsiteY33" fmla="*/ 3031574 h 5658322"/>
                <a:gd name="connsiteX34" fmla="*/ 5203707 w 5533693"/>
                <a:gd name="connsiteY34" fmla="*/ 2993310 h 5658322"/>
                <a:gd name="connsiteX35" fmla="*/ 5154766 w 5533693"/>
                <a:gd name="connsiteY35" fmla="*/ 2688746 h 5658322"/>
                <a:gd name="connsiteX36" fmla="*/ 4987372 w 5533693"/>
                <a:gd name="connsiteY36" fmla="*/ 2096253 h 5658322"/>
                <a:gd name="connsiteX37" fmla="*/ 4365884 w 5533693"/>
                <a:gd name="connsiteY37" fmla="*/ 1031051 h 5658322"/>
                <a:gd name="connsiteX38" fmla="*/ 3904118 w 5533693"/>
                <a:gd name="connsiteY38" fmla="*/ 602309 h 5658322"/>
                <a:gd name="connsiteX39" fmla="*/ 3773246 w 5533693"/>
                <a:gd name="connsiteY39" fmla="*/ 511048 h 5658322"/>
                <a:gd name="connsiteX40" fmla="*/ 3636896 w 5533693"/>
                <a:gd name="connsiteY40" fmla="*/ 426797 h 5658322"/>
                <a:gd name="connsiteX41" fmla="*/ 3495068 w 5533693"/>
                <a:gd name="connsiteY41" fmla="*/ 350745 h 5658322"/>
                <a:gd name="connsiteX42" fmla="*/ 3348491 w 5533693"/>
                <a:gd name="connsiteY42" fmla="*/ 282654 h 5658322"/>
                <a:gd name="connsiteX43" fmla="*/ 3329986 w 5533693"/>
                <a:gd name="connsiteY43" fmla="*/ 274335 h 5658322"/>
                <a:gd name="connsiteX44" fmla="*/ 3311117 w 5533693"/>
                <a:gd name="connsiteY44" fmla="*/ 266968 h 5658322"/>
                <a:gd name="connsiteX45" fmla="*/ 3273377 w 5533693"/>
                <a:gd name="connsiteY45" fmla="*/ 252233 h 5658322"/>
                <a:gd name="connsiteX46" fmla="*/ 3197776 w 5533693"/>
                <a:gd name="connsiteY46" fmla="*/ 222763 h 5658322"/>
                <a:gd name="connsiteX47" fmla="*/ 3120834 w 5533693"/>
                <a:gd name="connsiteY47" fmla="*/ 196501 h 5658322"/>
                <a:gd name="connsiteX48" fmla="*/ 3043285 w 5533693"/>
                <a:gd name="connsiteY48" fmla="*/ 171784 h 5658322"/>
                <a:gd name="connsiteX49" fmla="*/ 3004449 w 5533693"/>
                <a:gd name="connsiteY49" fmla="*/ 159544 h 5658322"/>
                <a:gd name="connsiteX50" fmla="*/ 2965006 w 5533693"/>
                <a:gd name="connsiteY50" fmla="*/ 149325 h 5658322"/>
                <a:gd name="connsiteX51" fmla="*/ 2885996 w 5533693"/>
                <a:gd name="connsiteY51" fmla="*/ 129123 h 5658322"/>
                <a:gd name="connsiteX52" fmla="*/ 2726270 w 5533693"/>
                <a:gd name="connsiteY52" fmla="*/ 95020 h 5658322"/>
                <a:gd name="connsiteX53" fmla="*/ 2073858 w 5533693"/>
                <a:gd name="connsiteY53" fmla="*/ 37624 h 5658322"/>
                <a:gd name="connsiteX54" fmla="*/ 1421447 w 5533693"/>
                <a:gd name="connsiteY54" fmla="*/ 85631 h 5658322"/>
                <a:gd name="connsiteX55" fmla="*/ 1341097 w 5533693"/>
                <a:gd name="connsiteY55" fmla="*/ 100130 h 5658322"/>
                <a:gd name="connsiteX56" fmla="*/ 1261844 w 5533693"/>
                <a:gd name="connsiteY56" fmla="*/ 119260 h 5658322"/>
                <a:gd name="connsiteX57" fmla="*/ 1182834 w 5533693"/>
                <a:gd name="connsiteY57" fmla="*/ 138748 h 5658322"/>
                <a:gd name="connsiteX58" fmla="*/ 1105041 w 5533693"/>
                <a:gd name="connsiteY58" fmla="*/ 162278 h 5658322"/>
                <a:gd name="connsiteX59" fmla="*/ 1027492 w 5533693"/>
                <a:gd name="connsiteY59" fmla="*/ 186520 h 5658322"/>
                <a:gd name="connsiteX60" fmla="*/ 1008135 w 5533693"/>
                <a:gd name="connsiteY60" fmla="*/ 192699 h 5658322"/>
                <a:gd name="connsiteX61" fmla="*/ 989144 w 5533693"/>
                <a:gd name="connsiteY61" fmla="*/ 199829 h 5658322"/>
                <a:gd name="connsiteX62" fmla="*/ 951282 w 5533693"/>
                <a:gd name="connsiteY62" fmla="*/ 214326 h 5658322"/>
                <a:gd name="connsiteX63" fmla="*/ 875803 w 5533693"/>
                <a:gd name="connsiteY63" fmla="*/ 243439 h 5658322"/>
                <a:gd name="connsiteX64" fmla="*/ 856933 w 5533693"/>
                <a:gd name="connsiteY64" fmla="*/ 250688 h 5658322"/>
                <a:gd name="connsiteX65" fmla="*/ 838551 w 5533693"/>
                <a:gd name="connsiteY65" fmla="*/ 259007 h 5658322"/>
                <a:gd name="connsiteX66" fmla="*/ 801784 w 5533693"/>
                <a:gd name="connsiteY66" fmla="*/ 275762 h 5658322"/>
                <a:gd name="connsiteX67" fmla="*/ 256262 w 5533693"/>
                <a:gd name="connsiteY67" fmla="*/ 607301 h 5658322"/>
                <a:gd name="connsiteX68" fmla="*/ 21255 w 5533693"/>
                <a:gd name="connsiteY68" fmla="*/ 817914 h 5658322"/>
                <a:gd name="connsiteX69" fmla="*/ 0 w 5533693"/>
                <a:gd name="connsiteY69" fmla="*/ 841922 h 5658322"/>
                <a:gd name="connsiteX70" fmla="*/ 0 w 5533693"/>
                <a:gd name="connsiteY70" fmla="*/ 582568 h 5658322"/>
                <a:gd name="connsiteX71" fmla="*/ 18177 w 5533693"/>
                <a:gd name="connsiteY71" fmla="*/ 568907 h 5658322"/>
                <a:gd name="connsiteX72" fmla="*/ 158868 w 5533693"/>
                <a:gd name="connsiteY72" fmla="*/ 475399 h 5658322"/>
                <a:gd name="connsiteX73" fmla="*/ 764774 w 5533693"/>
                <a:gd name="connsiteY73" fmla="*/ 186758 h 5658322"/>
                <a:gd name="connsiteX74" fmla="*/ 2074347 w 5533693"/>
                <a:gd name="connsiteY74" fmla="*/ 1975 h 56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533693" h="5658322">
                  <a:moveTo>
                    <a:pt x="2074347" y="1975"/>
                  </a:moveTo>
                  <a:cubicBezTo>
                    <a:pt x="2514563" y="2331"/>
                    <a:pt x="2958797" y="57351"/>
                    <a:pt x="3381971" y="198165"/>
                  </a:cubicBezTo>
                  <a:lnTo>
                    <a:pt x="3460615" y="226209"/>
                  </a:lnTo>
                  <a:lnTo>
                    <a:pt x="3500059" y="240111"/>
                  </a:lnTo>
                  <a:cubicBezTo>
                    <a:pt x="3513208" y="244865"/>
                    <a:pt x="3526478" y="249024"/>
                    <a:pt x="3539260" y="254728"/>
                  </a:cubicBezTo>
                  <a:cubicBezTo>
                    <a:pt x="3590634" y="276237"/>
                    <a:pt x="3642619" y="296913"/>
                    <a:pt x="3693872" y="319254"/>
                  </a:cubicBezTo>
                  <a:cubicBezTo>
                    <a:pt x="3744271" y="343258"/>
                    <a:pt x="3795282" y="366549"/>
                    <a:pt x="3845439" y="391504"/>
                  </a:cubicBezTo>
                  <a:cubicBezTo>
                    <a:pt x="3894501" y="418359"/>
                    <a:pt x="3944415" y="444265"/>
                    <a:pt x="3993112" y="472189"/>
                  </a:cubicBezTo>
                  <a:cubicBezTo>
                    <a:pt x="4187046" y="585435"/>
                    <a:pt x="4369536" y="720191"/>
                    <a:pt x="4534860" y="874076"/>
                  </a:cubicBezTo>
                  <a:cubicBezTo>
                    <a:pt x="4865631" y="1182086"/>
                    <a:pt x="5123844" y="1566505"/>
                    <a:pt x="5290387" y="1983958"/>
                  </a:cubicBezTo>
                  <a:cubicBezTo>
                    <a:pt x="5457904" y="2401531"/>
                    <a:pt x="5538132" y="2850357"/>
                    <a:pt x="5533504" y="3296091"/>
                  </a:cubicBezTo>
                  <a:cubicBezTo>
                    <a:pt x="5526154" y="4076856"/>
                    <a:pt x="5251390" y="4847250"/>
                    <a:pt x="4766873" y="5450843"/>
                  </a:cubicBezTo>
                  <a:lnTo>
                    <a:pt x="4582558" y="5658322"/>
                  </a:lnTo>
                  <a:lnTo>
                    <a:pt x="4423702" y="5658322"/>
                  </a:lnTo>
                  <a:lnTo>
                    <a:pt x="4460355" y="5621021"/>
                  </a:lnTo>
                  <a:lnTo>
                    <a:pt x="4514287" y="5562320"/>
                  </a:lnTo>
                  <a:cubicBezTo>
                    <a:pt x="4531939" y="5542475"/>
                    <a:pt x="4548009" y="5521322"/>
                    <a:pt x="4565051" y="5501003"/>
                  </a:cubicBezTo>
                  <a:lnTo>
                    <a:pt x="4615332" y="5439330"/>
                  </a:lnTo>
                  <a:cubicBezTo>
                    <a:pt x="4631279" y="5418177"/>
                    <a:pt x="4646619" y="5396669"/>
                    <a:pt x="4662324" y="5375280"/>
                  </a:cubicBezTo>
                  <a:cubicBezTo>
                    <a:pt x="4677906" y="5353889"/>
                    <a:pt x="4693490" y="5332501"/>
                    <a:pt x="4708586" y="5310874"/>
                  </a:cubicBezTo>
                  <a:lnTo>
                    <a:pt x="4751439" y="5244209"/>
                  </a:lnTo>
                  <a:cubicBezTo>
                    <a:pt x="4765560" y="5221869"/>
                    <a:pt x="4780535" y="5200122"/>
                    <a:pt x="4793805" y="5177308"/>
                  </a:cubicBezTo>
                  <a:lnTo>
                    <a:pt x="4832883" y="5108504"/>
                  </a:lnTo>
                  <a:cubicBezTo>
                    <a:pt x="4936119" y="4924791"/>
                    <a:pt x="5018052" y="4730264"/>
                    <a:pt x="5079531" y="4530628"/>
                  </a:cubicBezTo>
                  <a:cubicBezTo>
                    <a:pt x="5141133" y="4330992"/>
                    <a:pt x="5183620" y="4126364"/>
                    <a:pt x="5207481" y="3920310"/>
                  </a:cubicBezTo>
                  <a:lnTo>
                    <a:pt x="5222212" y="3765594"/>
                  </a:lnTo>
                  <a:cubicBezTo>
                    <a:pt x="5224889" y="3713902"/>
                    <a:pt x="5228422" y="3662211"/>
                    <a:pt x="5230368" y="3610637"/>
                  </a:cubicBezTo>
                  <a:cubicBezTo>
                    <a:pt x="5230978" y="3558946"/>
                    <a:pt x="5233047" y="3507372"/>
                    <a:pt x="5232682" y="3455681"/>
                  </a:cubicBezTo>
                  <a:lnTo>
                    <a:pt x="5230978" y="3378323"/>
                  </a:lnTo>
                  <a:cubicBezTo>
                    <a:pt x="5230247" y="3352536"/>
                    <a:pt x="5230978" y="3326750"/>
                    <a:pt x="5228908" y="3301082"/>
                  </a:cubicBezTo>
                  <a:lnTo>
                    <a:pt x="5224526" y="3223843"/>
                  </a:lnTo>
                  <a:cubicBezTo>
                    <a:pt x="5222942" y="3198176"/>
                    <a:pt x="5222091" y="3172388"/>
                    <a:pt x="5219047" y="3146841"/>
                  </a:cubicBezTo>
                  <a:lnTo>
                    <a:pt x="5211986" y="3069956"/>
                  </a:lnTo>
                  <a:lnTo>
                    <a:pt x="5208577" y="3031574"/>
                  </a:lnTo>
                  <a:cubicBezTo>
                    <a:pt x="5207481" y="3018739"/>
                    <a:pt x="5205291" y="3006024"/>
                    <a:pt x="5203707" y="2993310"/>
                  </a:cubicBezTo>
                  <a:cubicBezTo>
                    <a:pt x="5190925" y="2891234"/>
                    <a:pt x="5174976" y="2789515"/>
                    <a:pt x="5154766" y="2688746"/>
                  </a:cubicBezTo>
                  <a:cubicBezTo>
                    <a:pt x="5114592" y="2487208"/>
                    <a:pt x="5058835" y="2288879"/>
                    <a:pt x="4987372" y="2096253"/>
                  </a:cubicBezTo>
                  <a:cubicBezTo>
                    <a:pt x="4844205" y="1711360"/>
                    <a:pt x="4640044" y="1346549"/>
                    <a:pt x="4365884" y="1031051"/>
                  </a:cubicBezTo>
                  <a:cubicBezTo>
                    <a:pt x="4229168" y="873245"/>
                    <a:pt x="4074921" y="728388"/>
                    <a:pt x="3904118" y="602309"/>
                  </a:cubicBezTo>
                  <a:cubicBezTo>
                    <a:pt x="3861266" y="571057"/>
                    <a:pt x="3816952" y="541587"/>
                    <a:pt x="3773246" y="511048"/>
                  </a:cubicBezTo>
                  <a:cubicBezTo>
                    <a:pt x="3728445" y="482291"/>
                    <a:pt x="3682427" y="455077"/>
                    <a:pt x="3636896" y="426797"/>
                  </a:cubicBezTo>
                  <a:cubicBezTo>
                    <a:pt x="3590268" y="400416"/>
                    <a:pt x="3542425" y="376174"/>
                    <a:pt x="3495068" y="350745"/>
                  </a:cubicBezTo>
                  <a:cubicBezTo>
                    <a:pt x="3446980" y="326859"/>
                    <a:pt x="3397553" y="305232"/>
                    <a:pt x="3348491" y="282654"/>
                  </a:cubicBezTo>
                  <a:lnTo>
                    <a:pt x="3329986" y="274335"/>
                  </a:lnTo>
                  <a:lnTo>
                    <a:pt x="3311117" y="266968"/>
                  </a:lnTo>
                  <a:lnTo>
                    <a:pt x="3273377" y="252233"/>
                  </a:lnTo>
                  <a:lnTo>
                    <a:pt x="3197776" y="222763"/>
                  </a:lnTo>
                  <a:cubicBezTo>
                    <a:pt x="3172818" y="212187"/>
                    <a:pt x="3146644" y="205057"/>
                    <a:pt x="3120834" y="196501"/>
                  </a:cubicBezTo>
                  <a:lnTo>
                    <a:pt x="3043285" y="171784"/>
                  </a:lnTo>
                  <a:lnTo>
                    <a:pt x="3004449" y="159544"/>
                  </a:lnTo>
                  <a:lnTo>
                    <a:pt x="2965006" y="149325"/>
                  </a:lnTo>
                  <a:lnTo>
                    <a:pt x="2885996" y="129123"/>
                  </a:lnTo>
                  <a:cubicBezTo>
                    <a:pt x="2833525" y="114388"/>
                    <a:pt x="2779716" y="105596"/>
                    <a:pt x="2726270" y="95020"/>
                  </a:cubicBezTo>
                  <a:cubicBezTo>
                    <a:pt x="2511884" y="54617"/>
                    <a:pt x="2293237" y="36911"/>
                    <a:pt x="2073858" y="37624"/>
                  </a:cubicBezTo>
                  <a:cubicBezTo>
                    <a:pt x="1854602" y="32158"/>
                    <a:pt x="1635835" y="46774"/>
                    <a:pt x="1421447" y="85631"/>
                  </a:cubicBezTo>
                  <a:lnTo>
                    <a:pt x="1341097" y="100130"/>
                  </a:lnTo>
                  <a:lnTo>
                    <a:pt x="1261844" y="119260"/>
                  </a:lnTo>
                  <a:lnTo>
                    <a:pt x="1182834" y="138748"/>
                  </a:lnTo>
                  <a:cubicBezTo>
                    <a:pt x="1156538" y="145404"/>
                    <a:pt x="1130972" y="154555"/>
                    <a:pt x="1105041" y="162278"/>
                  </a:cubicBezTo>
                  <a:lnTo>
                    <a:pt x="1027492" y="186520"/>
                  </a:lnTo>
                  <a:cubicBezTo>
                    <a:pt x="1021040" y="188540"/>
                    <a:pt x="1014589" y="190440"/>
                    <a:pt x="1008135" y="192699"/>
                  </a:cubicBezTo>
                  <a:lnTo>
                    <a:pt x="989144" y="199829"/>
                  </a:lnTo>
                  <a:lnTo>
                    <a:pt x="951282" y="214326"/>
                  </a:lnTo>
                  <a:lnTo>
                    <a:pt x="875803" y="243439"/>
                  </a:lnTo>
                  <a:lnTo>
                    <a:pt x="856933" y="250688"/>
                  </a:lnTo>
                  <a:lnTo>
                    <a:pt x="838551" y="259007"/>
                  </a:lnTo>
                  <a:lnTo>
                    <a:pt x="801784" y="275762"/>
                  </a:lnTo>
                  <a:cubicBezTo>
                    <a:pt x="605294" y="363459"/>
                    <a:pt x="421707" y="475635"/>
                    <a:pt x="256262" y="607301"/>
                  </a:cubicBezTo>
                  <a:cubicBezTo>
                    <a:pt x="173416" y="673014"/>
                    <a:pt x="95045" y="743481"/>
                    <a:pt x="21255" y="817914"/>
                  </a:cubicBezTo>
                  <a:lnTo>
                    <a:pt x="0" y="841922"/>
                  </a:lnTo>
                  <a:lnTo>
                    <a:pt x="0" y="582568"/>
                  </a:lnTo>
                  <a:lnTo>
                    <a:pt x="18177" y="568907"/>
                  </a:lnTo>
                  <a:cubicBezTo>
                    <a:pt x="64191" y="536358"/>
                    <a:pt x="111115" y="505165"/>
                    <a:pt x="158868" y="475399"/>
                  </a:cubicBezTo>
                  <a:cubicBezTo>
                    <a:pt x="349879" y="356329"/>
                    <a:pt x="553918" y="259838"/>
                    <a:pt x="764774" y="186758"/>
                  </a:cubicBezTo>
                  <a:cubicBezTo>
                    <a:pt x="1186974" y="39644"/>
                    <a:pt x="1634251" y="-11096"/>
                    <a:pt x="2074347" y="197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9" name="Freeform: Shape 158">
              <a:extLst>
                <a:ext uri="{FF2B5EF4-FFF2-40B4-BE49-F238E27FC236}">
                  <a16:creationId xmlns:a16="http://schemas.microsoft.com/office/drawing/2014/main" id="{90DCACEF-1C30-43E7-A31A-CDEA73261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4891867 h 5648266"/>
                <a:gd name="connsiteX1" fmla="*/ 31013 w 5357389"/>
                <a:gd name="connsiteY1" fmla="*/ 4942857 h 5648266"/>
                <a:gd name="connsiteX2" fmla="*/ 165807 w 5357389"/>
                <a:gd name="connsiteY2" fmla="*/ 5122096 h 5648266"/>
                <a:gd name="connsiteX3" fmla="*/ 670330 w 5357389"/>
                <a:gd name="connsiteY3" fmla="*/ 5558143 h 5648266"/>
                <a:gd name="connsiteX4" fmla="*/ 839514 w 5357389"/>
                <a:gd name="connsiteY4" fmla="*/ 5648266 h 5648266"/>
                <a:gd name="connsiteX5" fmla="*/ 0 w 5357389"/>
                <a:gd name="connsiteY5" fmla="*/ 5648266 h 5648266"/>
                <a:gd name="connsiteX6" fmla="*/ 1924604 w 5357389"/>
                <a:gd name="connsiteY6" fmla="*/ 0 h 5648266"/>
                <a:gd name="connsiteX7" fmla="*/ 2045371 w 5357389"/>
                <a:gd name="connsiteY7" fmla="*/ 1902 h 5648266"/>
                <a:gd name="connsiteX8" fmla="*/ 2052920 w 5357389"/>
                <a:gd name="connsiteY8" fmla="*/ 1902 h 5648266"/>
                <a:gd name="connsiteX9" fmla="*/ 4545522 w 5357389"/>
                <a:gd name="connsiteY9" fmla="*/ 5554508 h 5648266"/>
                <a:gd name="connsiteX10" fmla="*/ 4452220 w 5357389"/>
                <a:gd name="connsiteY10" fmla="*/ 5648266 h 5648266"/>
                <a:gd name="connsiteX11" fmla="*/ 3207530 w 5357389"/>
                <a:gd name="connsiteY11" fmla="*/ 5648266 h 5648266"/>
                <a:gd name="connsiteX12" fmla="*/ 3422735 w 5357389"/>
                <a:gd name="connsiteY12" fmla="*/ 5542964 h 5648266"/>
                <a:gd name="connsiteX13" fmla="*/ 3985928 w 5357389"/>
                <a:gd name="connsiteY13" fmla="*/ 5096072 h 5648266"/>
                <a:gd name="connsiteX14" fmla="*/ 4462911 w 5357389"/>
                <a:gd name="connsiteY14" fmla="*/ 4290397 h 5648266"/>
                <a:gd name="connsiteX15" fmla="*/ 4626897 w 5357389"/>
                <a:gd name="connsiteY15" fmla="*/ 3328934 h 5648266"/>
                <a:gd name="connsiteX16" fmla="*/ 4458285 w 5357389"/>
                <a:gd name="connsiteY16" fmla="*/ 2344776 h 5648266"/>
                <a:gd name="connsiteX17" fmla="*/ 3971076 w 5357389"/>
                <a:gd name="connsiteY17" fmla="*/ 1510225 h 5648266"/>
                <a:gd name="connsiteX18" fmla="*/ 3188280 w 5357389"/>
                <a:gd name="connsiteY18" fmla="*/ 938054 h 5648266"/>
                <a:gd name="connsiteX19" fmla="*/ 2052797 w 5357389"/>
                <a:gd name="connsiteY19" fmla="*/ 714888 h 5648266"/>
                <a:gd name="connsiteX20" fmla="*/ 2046101 w 5357389"/>
                <a:gd name="connsiteY20" fmla="*/ 714888 h 5648266"/>
                <a:gd name="connsiteX21" fmla="*/ 2033806 w 5357389"/>
                <a:gd name="connsiteY21" fmla="*/ 714888 h 5648266"/>
                <a:gd name="connsiteX22" fmla="*/ 2021510 w 5357389"/>
                <a:gd name="connsiteY22" fmla="*/ 714532 h 5648266"/>
                <a:gd name="connsiteX23" fmla="*/ 1924604 w 5357389"/>
                <a:gd name="connsiteY23" fmla="*/ 712986 h 5648266"/>
                <a:gd name="connsiteX24" fmla="*/ 900881 w 5357389"/>
                <a:gd name="connsiteY24" fmla="*/ 928903 h 5648266"/>
                <a:gd name="connsiteX25" fmla="*/ 186015 w 5357389"/>
                <a:gd name="connsiteY25" fmla="*/ 1492045 h 5648266"/>
                <a:gd name="connsiteX26" fmla="*/ 46934 w 5357389"/>
                <a:gd name="connsiteY26" fmla="*/ 1679105 h 5648266"/>
                <a:gd name="connsiteX27" fmla="*/ 0 w 5357389"/>
                <a:gd name="connsiteY27" fmla="*/ 1756869 h 5648266"/>
                <a:gd name="connsiteX28" fmla="*/ 0 w 5357389"/>
                <a:gd name="connsiteY28" fmla="*/ 663336 h 5648266"/>
                <a:gd name="connsiteX29" fmla="*/ 63688 w 5357389"/>
                <a:gd name="connsiteY29" fmla="*/ 607678 h 5648266"/>
                <a:gd name="connsiteX30" fmla="*/ 1924604 w 5357389"/>
                <a:gd name="connsiteY30"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57389" h="5648266">
                  <a:moveTo>
                    <a:pt x="0" y="4891867"/>
                  </a:moveTo>
                  <a:lnTo>
                    <a:pt x="31013" y="4942857"/>
                  </a:lnTo>
                  <a:cubicBezTo>
                    <a:pt x="73284" y="5005300"/>
                    <a:pt x="118237" y="5065086"/>
                    <a:pt x="165807" y="5122096"/>
                  </a:cubicBezTo>
                  <a:cubicBezTo>
                    <a:pt x="311897" y="5297223"/>
                    <a:pt x="480995" y="5443274"/>
                    <a:pt x="670330" y="5558143"/>
                  </a:cubicBezTo>
                  <a:lnTo>
                    <a:pt x="839514"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207530" y="5648266"/>
                  </a:lnTo>
                  <a:lnTo>
                    <a:pt x="3422735" y="5542964"/>
                  </a:lnTo>
                  <a:cubicBezTo>
                    <a:pt x="3635085" y="5424714"/>
                    <a:pt x="3823859" y="5275032"/>
                    <a:pt x="3985928" y="5096072"/>
                  </a:cubicBezTo>
                  <a:cubicBezTo>
                    <a:pt x="4192281" y="4868273"/>
                    <a:pt x="4352735" y="4597219"/>
                    <a:pt x="4462911" y="4290397"/>
                  </a:cubicBezTo>
                  <a:cubicBezTo>
                    <a:pt x="4571747" y="3987377"/>
                    <a:pt x="4626897" y="3663918"/>
                    <a:pt x="4626897" y="3328934"/>
                  </a:cubicBezTo>
                  <a:cubicBezTo>
                    <a:pt x="4626897" y="2988840"/>
                    <a:pt x="4570165" y="2657776"/>
                    <a:pt x="4458285" y="2344776"/>
                  </a:cubicBezTo>
                  <a:cubicBezTo>
                    <a:pt x="4345188" y="2028209"/>
                    <a:pt x="4181201" y="1747411"/>
                    <a:pt x="3971076" y="1510225"/>
                  </a:cubicBezTo>
                  <a:cubicBezTo>
                    <a:pt x="3752794" y="1263887"/>
                    <a:pt x="3489346" y="1071382"/>
                    <a:pt x="3188280" y="938054"/>
                  </a:cubicBezTo>
                  <a:cubicBezTo>
                    <a:pt x="2853735" y="789989"/>
                    <a:pt x="2471710" y="714888"/>
                    <a:pt x="2052797" y="714888"/>
                  </a:cubicBezTo>
                  <a:lnTo>
                    <a:pt x="2046101" y="714888"/>
                  </a:lnTo>
                  <a:lnTo>
                    <a:pt x="2033806" y="714888"/>
                  </a:lnTo>
                  <a:lnTo>
                    <a:pt x="2021510" y="714532"/>
                  </a:lnTo>
                  <a:cubicBezTo>
                    <a:pt x="1988762" y="713463"/>
                    <a:pt x="1956987" y="712986"/>
                    <a:pt x="1924604" y="712986"/>
                  </a:cubicBezTo>
                  <a:cubicBezTo>
                    <a:pt x="1546353" y="712986"/>
                    <a:pt x="1201825" y="785592"/>
                    <a:pt x="900881" y="928903"/>
                  </a:cubicBezTo>
                  <a:cubicBezTo>
                    <a:pt x="626962" y="1059141"/>
                    <a:pt x="386403" y="1248678"/>
                    <a:pt x="186015" y="1492045"/>
                  </a:cubicBezTo>
                  <a:cubicBezTo>
                    <a:pt x="136954" y="1551638"/>
                    <a:pt x="90571" y="1614032"/>
                    <a:pt x="46934" y="1679105"/>
                  </a:cubicBezTo>
                  <a:lnTo>
                    <a:pt x="0" y="1756869"/>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Freeform: Shape 144">
              <a:extLst>
                <a:ext uri="{FF2B5EF4-FFF2-40B4-BE49-F238E27FC236}">
                  <a16:creationId xmlns:a16="http://schemas.microsoft.com/office/drawing/2014/main" id="{423A71FB-1B1D-4F66-AFBD-A5F3375B2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34067"/>
              <a:ext cx="5392031" cy="5529295"/>
            </a:xfrm>
            <a:custGeom>
              <a:avLst/>
              <a:gdLst>
                <a:gd name="connsiteX0" fmla="*/ 0 w 5375755"/>
                <a:gd name="connsiteY0" fmla="*/ 5335055 h 5615510"/>
                <a:gd name="connsiteX1" fmla="*/ 59892 w 5375755"/>
                <a:gd name="connsiteY1" fmla="*/ 5413392 h 5615510"/>
                <a:gd name="connsiteX2" fmla="*/ 256379 w 5375755"/>
                <a:gd name="connsiteY2" fmla="*/ 5615510 h 5615510"/>
                <a:gd name="connsiteX3" fmla="*/ 0 w 5375755"/>
                <a:gd name="connsiteY3" fmla="*/ 5615510 h 5615510"/>
                <a:gd name="connsiteX4" fmla="*/ 2077511 w 5375755"/>
                <a:gd name="connsiteY4" fmla="*/ 40 h 5615510"/>
                <a:gd name="connsiteX5" fmla="*/ 3337290 w 5375755"/>
                <a:gd name="connsiteY5" fmla="*/ 214650 h 5615510"/>
                <a:gd name="connsiteX6" fmla="*/ 3412892 w 5375755"/>
                <a:gd name="connsiteY6" fmla="*/ 243763 h 5615510"/>
                <a:gd name="connsiteX7" fmla="*/ 3450754 w 5375755"/>
                <a:gd name="connsiteY7" fmla="*/ 258260 h 5615510"/>
                <a:gd name="connsiteX8" fmla="*/ 3487885 w 5375755"/>
                <a:gd name="connsiteY8" fmla="*/ 274541 h 5615510"/>
                <a:gd name="connsiteX9" fmla="*/ 3562025 w 5375755"/>
                <a:gd name="connsiteY9" fmla="*/ 307575 h 5615510"/>
                <a:gd name="connsiteX10" fmla="*/ 3599156 w 5375755"/>
                <a:gd name="connsiteY10" fmla="*/ 324092 h 5615510"/>
                <a:gd name="connsiteX11" fmla="*/ 3635434 w 5375755"/>
                <a:gd name="connsiteY11" fmla="*/ 342393 h 5615510"/>
                <a:gd name="connsiteX12" fmla="*/ 3707992 w 5375755"/>
                <a:gd name="connsiteY12" fmla="*/ 379111 h 5615510"/>
                <a:gd name="connsiteX13" fmla="*/ 3744273 w 5375755"/>
                <a:gd name="connsiteY13" fmla="*/ 397530 h 5615510"/>
                <a:gd name="connsiteX14" fmla="*/ 3779576 w 5375755"/>
                <a:gd name="connsiteY14" fmla="*/ 417612 h 5615510"/>
                <a:gd name="connsiteX15" fmla="*/ 3850188 w 5375755"/>
                <a:gd name="connsiteY15" fmla="*/ 458253 h 5615510"/>
                <a:gd name="connsiteX16" fmla="*/ 3885491 w 5375755"/>
                <a:gd name="connsiteY16" fmla="*/ 478692 h 5615510"/>
                <a:gd name="connsiteX17" fmla="*/ 3919702 w 5375755"/>
                <a:gd name="connsiteY17" fmla="*/ 500675 h 5615510"/>
                <a:gd name="connsiteX18" fmla="*/ 4430528 w 5375755"/>
                <a:gd name="connsiteY18" fmla="*/ 904463 h 5615510"/>
                <a:gd name="connsiteX19" fmla="*/ 4845178 w 5375755"/>
                <a:gd name="connsiteY19" fmla="*/ 1405811 h 5615510"/>
                <a:gd name="connsiteX20" fmla="*/ 5150018 w 5375755"/>
                <a:gd name="connsiteY20" fmla="*/ 1977985 h 5615510"/>
                <a:gd name="connsiteX21" fmla="*/ 5335796 w 5375755"/>
                <a:gd name="connsiteY21" fmla="*/ 2596262 h 5615510"/>
                <a:gd name="connsiteX22" fmla="*/ 5370737 w 5375755"/>
                <a:gd name="connsiteY22" fmla="*/ 2916275 h 5615510"/>
                <a:gd name="connsiteX23" fmla="*/ 5373779 w 5375755"/>
                <a:gd name="connsiteY23" fmla="*/ 2996603 h 5615510"/>
                <a:gd name="connsiteX24" fmla="*/ 5375363 w 5375755"/>
                <a:gd name="connsiteY24" fmla="*/ 3076816 h 5615510"/>
                <a:gd name="connsiteX25" fmla="*/ 5374875 w 5375755"/>
                <a:gd name="connsiteY25" fmla="*/ 3157026 h 5615510"/>
                <a:gd name="connsiteX26" fmla="*/ 5372928 w 5375755"/>
                <a:gd name="connsiteY26" fmla="*/ 3237119 h 5615510"/>
                <a:gd name="connsiteX27" fmla="*/ 5273343 w 5375755"/>
                <a:gd name="connsiteY27" fmla="*/ 3866566 h 5615510"/>
                <a:gd name="connsiteX28" fmla="*/ 5234628 w 5375755"/>
                <a:gd name="connsiteY28" fmla="*/ 4019859 h 5615510"/>
                <a:gd name="connsiteX29" fmla="*/ 5213811 w 5375755"/>
                <a:gd name="connsiteY29" fmla="*/ 4095911 h 5615510"/>
                <a:gd name="connsiteX30" fmla="*/ 5193968 w 5375755"/>
                <a:gd name="connsiteY30" fmla="*/ 4172081 h 5615510"/>
                <a:gd name="connsiteX31" fmla="*/ 5172177 w 5375755"/>
                <a:gd name="connsiteY31" fmla="*/ 4247778 h 5615510"/>
                <a:gd name="connsiteX32" fmla="*/ 5150628 w 5375755"/>
                <a:gd name="connsiteY32" fmla="*/ 4323353 h 5615510"/>
                <a:gd name="connsiteX33" fmla="*/ 5102419 w 5375755"/>
                <a:gd name="connsiteY33" fmla="*/ 4473200 h 5615510"/>
                <a:gd name="connsiteX34" fmla="*/ 4854188 w 5375755"/>
                <a:gd name="connsiteY34" fmla="*/ 5055591 h 5615510"/>
                <a:gd name="connsiteX35" fmla="*/ 4489816 w 5375755"/>
                <a:gd name="connsiteY35" fmla="*/ 5584627 h 5615510"/>
                <a:gd name="connsiteX36" fmla="*/ 4462155 w 5375755"/>
                <a:gd name="connsiteY36" fmla="*/ 5615510 h 5615510"/>
                <a:gd name="connsiteX37" fmla="*/ 3923435 w 5375755"/>
                <a:gd name="connsiteY37" fmla="*/ 5615510 h 5615510"/>
                <a:gd name="connsiteX38" fmla="*/ 3957928 w 5375755"/>
                <a:gd name="connsiteY38" fmla="*/ 5587004 h 5615510"/>
                <a:gd name="connsiteX39" fmla="*/ 4011007 w 5375755"/>
                <a:gd name="connsiteY39" fmla="*/ 5539828 h 5615510"/>
                <a:gd name="connsiteX40" fmla="*/ 4064574 w 5375755"/>
                <a:gd name="connsiteY40" fmla="*/ 5493126 h 5615510"/>
                <a:gd name="connsiteX41" fmla="*/ 4116071 w 5375755"/>
                <a:gd name="connsiteY41" fmla="*/ 5444288 h 5615510"/>
                <a:gd name="connsiteX42" fmla="*/ 4167810 w 5375755"/>
                <a:gd name="connsiteY42" fmla="*/ 5395567 h 5615510"/>
                <a:gd name="connsiteX43" fmla="*/ 4217116 w 5375755"/>
                <a:gd name="connsiteY43" fmla="*/ 5344469 h 5615510"/>
                <a:gd name="connsiteX44" fmla="*/ 4572234 w 5375755"/>
                <a:gd name="connsiteY44" fmla="*/ 4898614 h 5615510"/>
                <a:gd name="connsiteX45" fmla="*/ 4824361 w 5375755"/>
                <a:gd name="connsiteY45" fmla="*/ 4382650 h 5615510"/>
                <a:gd name="connsiteX46" fmla="*/ 4846153 w 5375755"/>
                <a:gd name="connsiteY46" fmla="*/ 4313966 h 5615510"/>
                <a:gd name="connsiteX47" fmla="*/ 4866970 w 5375755"/>
                <a:gd name="connsiteY47" fmla="*/ 4244925 h 5615510"/>
                <a:gd name="connsiteX48" fmla="*/ 4901059 w 5375755"/>
                <a:gd name="connsiteY48" fmla="*/ 4104823 h 5615510"/>
                <a:gd name="connsiteX49" fmla="*/ 4924432 w 5375755"/>
                <a:gd name="connsiteY49" fmla="*/ 3962583 h 5615510"/>
                <a:gd name="connsiteX50" fmla="*/ 4935997 w 5375755"/>
                <a:gd name="connsiteY50" fmla="*/ 3818915 h 5615510"/>
                <a:gd name="connsiteX51" fmla="*/ 4908606 w 5375755"/>
                <a:gd name="connsiteY51" fmla="*/ 3247695 h 5615510"/>
                <a:gd name="connsiteX52" fmla="*/ 4900936 w 5375755"/>
                <a:gd name="connsiteY52" fmla="*/ 3177346 h 5615510"/>
                <a:gd name="connsiteX53" fmla="*/ 4892415 w 5375755"/>
                <a:gd name="connsiteY53" fmla="*/ 3107235 h 5615510"/>
                <a:gd name="connsiteX54" fmla="*/ 4882068 w 5375755"/>
                <a:gd name="connsiteY54" fmla="*/ 3037482 h 5615510"/>
                <a:gd name="connsiteX55" fmla="*/ 4870744 w 5375755"/>
                <a:gd name="connsiteY55" fmla="*/ 2967966 h 5615510"/>
                <a:gd name="connsiteX56" fmla="*/ 4857839 w 5375755"/>
                <a:gd name="connsiteY56" fmla="*/ 2898806 h 5615510"/>
                <a:gd name="connsiteX57" fmla="*/ 4851753 w 5375755"/>
                <a:gd name="connsiteY57" fmla="*/ 2864227 h 5615510"/>
                <a:gd name="connsiteX58" fmla="*/ 4844327 w 5375755"/>
                <a:gd name="connsiteY58" fmla="*/ 2829883 h 5615510"/>
                <a:gd name="connsiteX59" fmla="*/ 4829961 w 5375755"/>
                <a:gd name="connsiteY59" fmla="*/ 2761200 h 5615510"/>
                <a:gd name="connsiteX60" fmla="*/ 4823145 w 5375755"/>
                <a:gd name="connsiteY60" fmla="*/ 2726858 h 5615510"/>
                <a:gd name="connsiteX61" fmla="*/ 4815231 w 5375755"/>
                <a:gd name="connsiteY61" fmla="*/ 2692753 h 5615510"/>
                <a:gd name="connsiteX62" fmla="*/ 4669993 w 5375755"/>
                <a:gd name="connsiteY62" fmla="*/ 2152784 h 5615510"/>
                <a:gd name="connsiteX63" fmla="*/ 4442458 w 5375755"/>
                <a:gd name="connsiteY63" fmla="*/ 1640978 h 5615510"/>
                <a:gd name="connsiteX64" fmla="*/ 4408371 w 5375755"/>
                <a:gd name="connsiteY64" fmla="*/ 1579425 h 5615510"/>
                <a:gd name="connsiteX65" fmla="*/ 4371484 w 5375755"/>
                <a:gd name="connsiteY65" fmla="*/ 1519652 h 5615510"/>
                <a:gd name="connsiteX66" fmla="*/ 4334596 w 5375755"/>
                <a:gd name="connsiteY66" fmla="*/ 1459643 h 5615510"/>
                <a:gd name="connsiteX67" fmla="*/ 4295030 w 5375755"/>
                <a:gd name="connsiteY67" fmla="*/ 1401416 h 5615510"/>
                <a:gd name="connsiteX68" fmla="*/ 4254977 w 5375755"/>
                <a:gd name="connsiteY68" fmla="*/ 1343307 h 5615510"/>
                <a:gd name="connsiteX69" fmla="*/ 4212611 w 5375755"/>
                <a:gd name="connsiteY69" fmla="*/ 1286862 h 5615510"/>
                <a:gd name="connsiteX70" fmla="*/ 4191429 w 5375755"/>
                <a:gd name="connsiteY70" fmla="*/ 1258581 h 5615510"/>
                <a:gd name="connsiteX71" fmla="*/ 4180836 w 5375755"/>
                <a:gd name="connsiteY71" fmla="*/ 1244439 h 5615510"/>
                <a:gd name="connsiteX72" fmla="*/ 4169514 w 5375755"/>
                <a:gd name="connsiteY72" fmla="*/ 1230893 h 5615510"/>
                <a:gd name="connsiteX73" fmla="*/ 4124227 w 5375755"/>
                <a:gd name="connsiteY73" fmla="*/ 1176587 h 5615510"/>
                <a:gd name="connsiteX74" fmla="*/ 3714323 w 5375755"/>
                <a:gd name="connsiteY74" fmla="*/ 783019 h 5615510"/>
                <a:gd name="connsiteX75" fmla="*/ 3476929 w 5375755"/>
                <a:gd name="connsiteY75" fmla="*/ 620814 h 5615510"/>
                <a:gd name="connsiteX76" fmla="*/ 3220419 w 5375755"/>
                <a:gd name="connsiteY76" fmla="*/ 486297 h 5615510"/>
                <a:gd name="connsiteX77" fmla="*/ 2664061 w 5375755"/>
                <a:gd name="connsiteY77" fmla="*/ 305675 h 5615510"/>
                <a:gd name="connsiteX78" fmla="*/ 2591868 w 5375755"/>
                <a:gd name="connsiteY78" fmla="*/ 290463 h 5615510"/>
                <a:gd name="connsiteX79" fmla="*/ 2518823 w 5375755"/>
                <a:gd name="connsiteY79" fmla="*/ 279174 h 5615510"/>
                <a:gd name="connsiteX80" fmla="*/ 2372003 w 5375755"/>
                <a:gd name="connsiteY80" fmla="*/ 259686 h 5615510"/>
                <a:gd name="connsiteX81" fmla="*/ 2298107 w 5375755"/>
                <a:gd name="connsiteY81" fmla="*/ 252794 h 5615510"/>
                <a:gd name="connsiteX82" fmla="*/ 2223967 w 5375755"/>
                <a:gd name="connsiteY82" fmla="*/ 247446 h 5615510"/>
                <a:gd name="connsiteX83" fmla="*/ 2074955 w 5375755"/>
                <a:gd name="connsiteY83" fmla="*/ 241386 h 5615510"/>
                <a:gd name="connsiteX84" fmla="*/ 1487797 w 5375755"/>
                <a:gd name="connsiteY84" fmla="*/ 301157 h 5615510"/>
                <a:gd name="connsiteX85" fmla="*/ 945682 w 5375755"/>
                <a:gd name="connsiteY85" fmla="*/ 504716 h 5615510"/>
                <a:gd name="connsiteX86" fmla="*/ 476369 w 5375755"/>
                <a:gd name="connsiteY86" fmla="*/ 820450 h 5615510"/>
                <a:gd name="connsiteX87" fmla="*/ 370819 w 5375755"/>
                <a:gd name="connsiteY87" fmla="*/ 912662 h 5615510"/>
                <a:gd name="connsiteX88" fmla="*/ 344646 w 5375755"/>
                <a:gd name="connsiteY88" fmla="*/ 935717 h 5615510"/>
                <a:gd name="connsiteX89" fmla="*/ 319324 w 5375755"/>
                <a:gd name="connsiteY89" fmla="*/ 959839 h 5615510"/>
                <a:gd name="connsiteX90" fmla="*/ 268192 w 5375755"/>
                <a:gd name="connsiteY90" fmla="*/ 1007610 h 5615510"/>
                <a:gd name="connsiteX91" fmla="*/ 242505 w 5375755"/>
                <a:gd name="connsiteY91" fmla="*/ 1031375 h 5615510"/>
                <a:gd name="connsiteX92" fmla="*/ 217913 w 5375755"/>
                <a:gd name="connsiteY92" fmla="*/ 1056212 h 5615510"/>
                <a:gd name="connsiteX93" fmla="*/ 168607 w 5375755"/>
                <a:gd name="connsiteY93" fmla="*/ 1105883 h 5615510"/>
                <a:gd name="connsiteX94" fmla="*/ 121371 w 5375755"/>
                <a:gd name="connsiteY94" fmla="*/ 1157575 h 5615510"/>
                <a:gd name="connsiteX95" fmla="*/ 75353 w 5375755"/>
                <a:gd name="connsiteY95" fmla="*/ 1210454 h 5615510"/>
                <a:gd name="connsiteX96" fmla="*/ 0 w 5375755"/>
                <a:gd name="connsiteY96" fmla="*/ 1310828 h 5615510"/>
                <a:gd name="connsiteX97" fmla="*/ 0 w 5375755"/>
                <a:gd name="connsiteY97" fmla="*/ 651493 h 5615510"/>
                <a:gd name="connsiteX98" fmla="*/ 16186 w 5375755"/>
                <a:gd name="connsiteY98" fmla="*/ 636856 h 5615510"/>
                <a:gd name="connsiteX99" fmla="*/ 47352 w 5375755"/>
                <a:gd name="connsiteY99" fmla="*/ 609763 h 5615510"/>
                <a:gd name="connsiteX100" fmla="*/ 80102 w 5375755"/>
                <a:gd name="connsiteY100" fmla="*/ 584332 h 5615510"/>
                <a:gd name="connsiteX101" fmla="*/ 213774 w 5375755"/>
                <a:gd name="connsiteY101" fmla="*/ 486653 h 5615510"/>
                <a:gd name="connsiteX102" fmla="*/ 803123 w 5375755"/>
                <a:gd name="connsiteY102" fmla="*/ 190408 h 5615510"/>
                <a:gd name="connsiteX103" fmla="*/ 1437151 w 5375755"/>
                <a:gd name="connsiteY103" fmla="*/ 40681 h 5615510"/>
                <a:gd name="connsiteX104" fmla="*/ 2077511 w 5375755"/>
                <a:gd name="connsiteY104" fmla="*/ 40 h 561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375755" h="5615510">
                  <a:moveTo>
                    <a:pt x="0" y="5335055"/>
                  </a:moveTo>
                  <a:lnTo>
                    <a:pt x="59892" y="5413392"/>
                  </a:lnTo>
                  <a:lnTo>
                    <a:pt x="256379" y="5615510"/>
                  </a:lnTo>
                  <a:lnTo>
                    <a:pt x="0" y="5615510"/>
                  </a:lnTo>
                  <a:close/>
                  <a:moveTo>
                    <a:pt x="2077511" y="40"/>
                  </a:moveTo>
                  <a:cubicBezTo>
                    <a:pt x="2500927" y="1109"/>
                    <a:pt x="2931893" y="64446"/>
                    <a:pt x="3337290" y="214650"/>
                  </a:cubicBezTo>
                  <a:lnTo>
                    <a:pt x="3412892" y="243763"/>
                  </a:lnTo>
                  <a:lnTo>
                    <a:pt x="3450754" y="258260"/>
                  </a:lnTo>
                  <a:cubicBezTo>
                    <a:pt x="3463171" y="263488"/>
                    <a:pt x="3475466" y="269074"/>
                    <a:pt x="3487885" y="274541"/>
                  </a:cubicBezTo>
                  <a:lnTo>
                    <a:pt x="3562025" y="307575"/>
                  </a:lnTo>
                  <a:lnTo>
                    <a:pt x="3599156" y="324092"/>
                  </a:lnTo>
                  <a:cubicBezTo>
                    <a:pt x="3611452" y="329796"/>
                    <a:pt x="3623262" y="336214"/>
                    <a:pt x="3635434" y="342393"/>
                  </a:cubicBezTo>
                  <a:lnTo>
                    <a:pt x="3707992" y="379111"/>
                  </a:lnTo>
                  <a:lnTo>
                    <a:pt x="3744273" y="397530"/>
                  </a:lnTo>
                  <a:cubicBezTo>
                    <a:pt x="3756203" y="403948"/>
                    <a:pt x="3767769" y="410958"/>
                    <a:pt x="3779576" y="417612"/>
                  </a:cubicBezTo>
                  <a:lnTo>
                    <a:pt x="3850188" y="458253"/>
                  </a:lnTo>
                  <a:lnTo>
                    <a:pt x="3885491" y="478692"/>
                  </a:lnTo>
                  <a:lnTo>
                    <a:pt x="3919702" y="500675"/>
                  </a:lnTo>
                  <a:cubicBezTo>
                    <a:pt x="4103287" y="616773"/>
                    <a:pt x="4275308" y="752241"/>
                    <a:pt x="4430528" y="904463"/>
                  </a:cubicBezTo>
                  <a:cubicBezTo>
                    <a:pt x="4585261" y="1057161"/>
                    <a:pt x="4725142" y="1225189"/>
                    <a:pt x="4845178" y="1405811"/>
                  </a:cubicBezTo>
                  <a:cubicBezTo>
                    <a:pt x="4965703" y="1586197"/>
                    <a:pt x="5067113" y="1778585"/>
                    <a:pt x="5150018" y="1977985"/>
                  </a:cubicBezTo>
                  <a:cubicBezTo>
                    <a:pt x="5231586" y="2177739"/>
                    <a:pt x="5299274" y="2384029"/>
                    <a:pt x="5335796" y="2596262"/>
                  </a:cubicBezTo>
                  <a:cubicBezTo>
                    <a:pt x="5354302" y="2702260"/>
                    <a:pt x="5365137" y="2809325"/>
                    <a:pt x="5370737" y="2916275"/>
                  </a:cubicBezTo>
                  <a:cubicBezTo>
                    <a:pt x="5372928" y="2943012"/>
                    <a:pt x="5373293" y="2969748"/>
                    <a:pt x="5373779" y="2996603"/>
                  </a:cubicBezTo>
                  <a:lnTo>
                    <a:pt x="5375363" y="3076816"/>
                  </a:lnTo>
                  <a:cubicBezTo>
                    <a:pt x="5376335" y="3103553"/>
                    <a:pt x="5375242" y="3130289"/>
                    <a:pt x="5374875" y="3157026"/>
                  </a:cubicBezTo>
                  <a:lnTo>
                    <a:pt x="5372928" y="3237119"/>
                  </a:lnTo>
                  <a:cubicBezTo>
                    <a:pt x="5365379" y="3450659"/>
                    <a:pt x="5323866" y="3661584"/>
                    <a:pt x="5273343" y="3866566"/>
                  </a:cubicBezTo>
                  <a:cubicBezTo>
                    <a:pt x="5259952" y="3917783"/>
                    <a:pt x="5246924" y="3968880"/>
                    <a:pt x="5234628" y="4019859"/>
                  </a:cubicBezTo>
                  <a:lnTo>
                    <a:pt x="5213811" y="4095911"/>
                  </a:lnTo>
                  <a:lnTo>
                    <a:pt x="5193968" y="4172081"/>
                  </a:lnTo>
                  <a:lnTo>
                    <a:pt x="5172177" y="4247778"/>
                  </a:lnTo>
                  <a:cubicBezTo>
                    <a:pt x="5164993" y="4272969"/>
                    <a:pt x="5158540" y="4298398"/>
                    <a:pt x="5150628" y="4323353"/>
                  </a:cubicBezTo>
                  <a:cubicBezTo>
                    <a:pt x="5134313" y="4373263"/>
                    <a:pt x="5119341" y="4423529"/>
                    <a:pt x="5102419" y="4473200"/>
                  </a:cubicBezTo>
                  <a:cubicBezTo>
                    <a:pt x="5034243" y="4671767"/>
                    <a:pt x="4954259" y="4867601"/>
                    <a:pt x="4854188" y="5055591"/>
                  </a:cubicBezTo>
                  <a:cubicBezTo>
                    <a:pt x="4754359" y="5243344"/>
                    <a:pt x="4633957" y="5423135"/>
                    <a:pt x="4489816" y="5584627"/>
                  </a:cubicBezTo>
                  <a:lnTo>
                    <a:pt x="4462155" y="5615510"/>
                  </a:lnTo>
                  <a:lnTo>
                    <a:pt x="3923435" y="5615510"/>
                  </a:lnTo>
                  <a:lnTo>
                    <a:pt x="3957928" y="5587004"/>
                  </a:lnTo>
                  <a:cubicBezTo>
                    <a:pt x="3976310" y="5572031"/>
                    <a:pt x="3993111" y="5555276"/>
                    <a:pt x="4011007" y="5539828"/>
                  </a:cubicBezTo>
                  <a:cubicBezTo>
                    <a:pt x="4028661" y="5524024"/>
                    <a:pt x="4046557" y="5508576"/>
                    <a:pt x="4064574" y="5493126"/>
                  </a:cubicBezTo>
                  <a:cubicBezTo>
                    <a:pt x="4082226" y="5477442"/>
                    <a:pt x="4098661" y="5460330"/>
                    <a:pt x="4116071" y="5444288"/>
                  </a:cubicBezTo>
                  <a:lnTo>
                    <a:pt x="4167810" y="5395567"/>
                  </a:lnTo>
                  <a:lnTo>
                    <a:pt x="4217116" y="5344469"/>
                  </a:lnTo>
                  <a:cubicBezTo>
                    <a:pt x="4348232" y="5207933"/>
                    <a:pt x="4468633" y="5059512"/>
                    <a:pt x="4572234" y="4898614"/>
                  </a:cubicBezTo>
                  <a:cubicBezTo>
                    <a:pt x="4675838" y="4737955"/>
                    <a:pt x="4762517" y="4564699"/>
                    <a:pt x="4824361" y="4382650"/>
                  </a:cubicBezTo>
                  <a:cubicBezTo>
                    <a:pt x="4833127" y="4360192"/>
                    <a:pt x="4838971" y="4336781"/>
                    <a:pt x="4846153" y="4313966"/>
                  </a:cubicBezTo>
                  <a:lnTo>
                    <a:pt x="4866970" y="4244925"/>
                  </a:lnTo>
                  <a:cubicBezTo>
                    <a:pt x="4879267" y="4198463"/>
                    <a:pt x="4890224" y="4151643"/>
                    <a:pt x="4901059" y="4104823"/>
                  </a:cubicBezTo>
                  <a:cubicBezTo>
                    <a:pt x="4910066" y="4057529"/>
                    <a:pt x="4917371" y="4009996"/>
                    <a:pt x="4924432" y="3962583"/>
                  </a:cubicBezTo>
                  <a:cubicBezTo>
                    <a:pt x="4928937" y="3914574"/>
                    <a:pt x="4933441" y="3866805"/>
                    <a:pt x="4935997" y="3818915"/>
                  </a:cubicBezTo>
                  <a:cubicBezTo>
                    <a:pt x="4943912" y="3626528"/>
                    <a:pt x="4926016" y="3435329"/>
                    <a:pt x="4908606" y="3247695"/>
                  </a:cubicBezTo>
                  <a:lnTo>
                    <a:pt x="4900936" y="3177346"/>
                  </a:lnTo>
                  <a:cubicBezTo>
                    <a:pt x="4898380" y="3153937"/>
                    <a:pt x="4896431" y="3130528"/>
                    <a:pt x="4892415" y="3107235"/>
                  </a:cubicBezTo>
                  <a:lnTo>
                    <a:pt x="4882068" y="3037482"/>
                  </a:lnTo>
                  <a:cubicBezTo>
                    <a:pt x="4878658" y="3014192"/>
                    <a:pt x="4875370" y="2991019"/>
                    <a:pt x="4870744" y="2967966"/>
                  </a:cubicBezTo>
                  <a:lnTo>
                    <a:pt x="4857839" y="2898806"/>
                  </a:lnTo>
                  <a:lnTo>
                    <a:pt x="4851753" y="2864227"/>
                  </a:lnTo>
                  <a:cubicBezTo>
                    <a:pt x="4849562" y="2852699"/>
                    <a:pt x="4846762" y="2841292"/>
                    <a:pt x="4844327" y="2829883"/>
                  </a:cubicBezTo>
                  <a:cubicBezTo>
                    <a:pt x="4839213" y="2807069"/>
                    <a:pt x="4834587" y="2784134"/>
                    <a:pt x="4829961" y="2761200"/>
                  </a:cubicBezTo>
                  <a:lnTo>
                    <a:pt x="4823145" y="2726858"/>
                  </a:lnTo>
                  <a:lnTo>
                    <a:pt x="4815231" y="2692753"/>
                  </a:lnTo>
                  <a:cubicBezTo>
                    <a:pt x="4774813" y="2510703"/>
                    <a:pt x="4732326" y="2328891"/>
                    <a:pt x="4669993" y="2152784"/>
                  </a:cubicBezTo>
                  <a:cubicBezTo>
                    <a:pt x="4609122" y="1976321"/>
                    <a:pt x="4533033" y="1804847"/>
                    <a:pt x="4442458" y="1640978"/>
                  </a:cubicBezTo>
                  <a:lnTo>
                    <a:pt x="4408371" y="1579425"/>
                  </a:lnTo>
                  <a:lnTo>
                    <a:pt x="4371484" y="1519652"/>
                  </a:lnTo>
                  <a:cubicBezTo>
                    <a:pt x="4359188" y="1499689"/>
                    <a:pt x="4347378" y="1479368"/>
                    <a:pt x="4334596" y="1459643"/>
                  </a:cubicBezTo>
                  <a:lnTo>
                    <a:pt x="4295030" y="1401416"/>
                  </a:lnTo>
                  <a:cubicBezTo>
                    <a:pt x="4281639" y="1382164"/>
                    <a:pt x="4269220" y="1362083"/>
                    <a:pt x="4254977" y="1343307"/>
                  </a:cubicBezTo>
                  <a:lnTo>
                    <a:pt x="4212611" y="1286862"/>
                  </a:lnTo>
                  <a:lnTo>
                    <a:pt x="4191429" y="1258581"/>
                  </a:lnTo>
                  <a:lnTo>
                    <a:pt x="4180836" y="1244439"/>
                  </a:lnTo>
                  <a:lnTo>
                    <a:pt x="4169514" y="1230893"/>
                  </a:lnTo>
                  <a:lnTo>
                    <a:pt x="4124227" y="1176587"/>
                  </a:lnTo>
                  <a:cubicBezTo>
                    <a:pt x="4002851" y="1032207"/>
                    <a:pt x="3866014" y="899117"/>
                    <a:pt x="3714323" y="783019"/>
                  </a:cubicBezTo>
                  <a:cubicBezTo>
                    <a:pt x="3638479" y="724910"/>
                    <a:pt x="3559225" y="670723"/>
                    <a:pt x="3476929" y="620814"/>
                  </a:cubicBezTo>
                  <a:cubicBezTo>
                    <a:pt x="3394266" y="571737"/>
                    <a:pt x="3308926" y="526105"/>
                    <a:pt x="3220419" y="486297"/>
                  </a:cubicBezTo>
                  <a:cubicBezTo>
                    <a:pt x="3043894" y="405848"/>
                    <a:pt x="2856534" y="346077"/>
                    <a:pt x="2664061" y="305675"/>
                  </a:cubicBezTo>
                  <a:lnTo>
                    <a:pt x="2591868" y="290463"/>
                  </a:lnTo>
                  <a:cubicBezTo>
                    <a:pt x="2567641" y="286304"/>
                    <a:pt x="2543173" y="282976"/>
                    <a:pt x="2518823" y="279174"/>
                  </a:cubicBezTo>
                  <a:cubicBezTo>
                    <a:pt x="2470005" y="272044"/>
                    <a:pt x="2421432" y="263370"/>
                    <a:pt x="2372003" y="259686"/>
                  </a:cubicBezTo>
                  <a:lnTo>
                    <a:pt x="2298107" y="252794"/>
                  </a:lnTo>
                  <a:cubicBezTo>
                    <a:pt x="2273515" y="250537"/>
                    <a:pt x="2248924" y="247922"/>
                    <a:pt x="2223967" y="247446"/>
                  </a:cubicBezTo>
                  <a:lnTo>
                    <a:pt x="2074955" y="241386"/>
                  </a:lnTo>
                  <a:cubicBezTo>
                    <a:pt x="1875907" y="237820"/>
                    <a:pt x="1678566" y="256716"/>
                    <a:pt x="1487797" y="301157"/>
                  </a:cubicBezTo>
                  <a:cubicBezTo>
                    <a:pt x="1297028" y="345244"/>
                    <a:pt x="1114780" y="415950"/>
                    <a:pt x="945682" y="504716"/>
                  </a:cubicBezTo>
                  <a:cubicBezTo>
                    <a:pt x="776462" y="593601"/>
                    <a:pt x="620269" y="700906"/>
                    <a:pt x="476369" y="820450"/>
                  </a:cubicBezTo>
                  <a:cubicBezTo>
                    <a:pt x="439239" y="848851"/>
                    <a:pt x="406003" y="882123"/>
                    <a:pt x="370819" y="912662"/>
                  </a:cubicBezTo>
                  <a:lnTo>
                    <a:pt x="344646" y="935717"/>
                  </a:lnTo>
                  <a:cubicBezTo>
                    <a:pt x="336001" y="943560"/>
                    <a:pt x="327845" y="951878"/>
                    <a:pt x="319324" y="959839"/>
                  </a:cubicBezTo>
                  <a:cubicBezTo>
                    <a:pt x="302400" y="975882"/>
                    <a:pt x="285479" y="991924"/>
                    <a:pt x="268192" y="1007610"/>
                  </a:cubicBezTo>
                  <a:cubicBezTo>
                    <a:pt x="259671" y="1015571"/>
                    <a:pt x="250782" y="1023176"/>
                    <a:pt x="242505" y="1031375"/>
                  </a:cubicBezTo>
                  <a:lnTo>
                    <a:pt x="217913" y="1056212"/>
                  </a:lnTo>
                  <a:lnTo>
                    <a:pt x="168607" y="1105883"/>
                  </a:lnTo>
                  <a:cubicBezTo>
                    <a:pt x="151686" y="1122044"/>
                    <a:pt x="136832" y="1140107"/>
                    <a:pt x="121371" y="1157575"/>
                  </a:cubicBezTo>
                  <a:lnTo>
                    <a:pt x="75353" y="1210454"/>
                  </a:lnTo>
                  <a:lnTo>
                    <a:pt x="0" y="1310828"/>
                  </a:lnTo>
                  <a:lnTo>
                    <a:pt x="0" y="651493"/>
                  </a:lnTo>
                  <a:lnTo>
                    <a:pt x="16186" y="636856"/>
                  </a:lnTo>
                  <a:cubicBezTo>
                    <a:pt x="26535" y="627824"/>
                    <a:pt x="36640" y="618555"/>
                    <a:pt x="47352" y="609763"/>
                  </a:cubicBezTo>
                  <a:lnTo>
                    <a:pt x="80102" y="584332"/>
                  </a:lnTo>
                  <a:cubicBezTo>
                    <a:pt x="124050" y="550823"/>
                    <a:pt x="167268" y="516718"/>
                    <a:pt x="213774" y="486653"/>
                  </a:cubicBezTo>
                  <a:cubicBezTo>
                    <a:pt x="396264" y="362000"/>
                    <a:pt x="596163" y="263132"/>
                    <a:pt x="803123" y="190408"/>
                  </a:cubicBezTo>
                  <a:cubicBezTo>
                    <a:pt x="1010205" y="117207"/>
                    <a:pt x="1223860" y="70626"/>
                    <a:pt x="1437151" y="40681"/>
                  </a:cubicBezTo>
                  <a:cubicBezTo>
                    <a:pt x="1651051" y="11329"/>
                    <a:pt x="1865437" y="-791"/>
                    <a:pt x="2077511" y="4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6" name="Freeform: Shape 145">
              <a:extLst>
                <a:ext uri="{FF2B5EF4-FFF2-40B4-BE49-F238E27FC236}">
                  <a16:creationId xmlns:a16="http://schemas.microsoft.com/office/drawing/2014/main" id="{4D75162F-FAE3-41E9-8048-074173F43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5102840 h 5648266"/>
                <a:gd name="connsiteX1" fmla="*/ 70970 w 5357389"/>
                <a:gd name="connsiteY1" fmla="*/ 5197196 h 5648266"/>
                <a:gd name="connsiteX2" fmla="*/ 412303 w 5357389"/>
                <a:gd name="connsiteY2" fmla="*/ 5526538 h 5648266"/>
                <a:gd name="connsiteX3" fmla="*/ 589818 w 5357389"/>
                <a:gd name="connsiteY3" fmla="*/ 5648266 h 5648266"/>
                <a:gd name="connsiteX4" fmla="*/ 0 w 5357389"/>
                <a:gd name="connsiteY4" fmla="*/ 5648266 h 5648266"/>
                <a:gd name="connsiteX5" fmla="*/ 1924604 w 5357389"/>
                <a:gd name="connsiteY5" fmla="*/ 0 h 5648266"/>
                <a:gd name="connsiteX6" fmla="*/ 2045371 w 5357389"/>
                <a:gd name="connsiteY6" fmla="*/ 1902 h 5648266"/>
                <a:gd name="connsiteX7" fmla="*/ 2052920 w 5357389"/>
                <a:gd name="connsiteY7" fmla="*/ 1902 h 5648266"/>
                <a:gd name="connsiteX8" fmla="*/ 4545522 w 5357389"/>
                <a:gd name="connsiteY8" fmla="*/ 5554508 h 5648266"/>
                <a:gd name="connsiteX9" fmla="*/ 4452220 w 5357389"/>
                <a:gd name="connsiteY9" fmla="*/ 5648266 h 5648266"/>
                <a:gd name="connsiteX10" fmla="*/ 3478528 w 5357389"/>
                <a:gd name="connsiteY10" fmla="*/ 5648266 h 5648266"/>
                <a:gd name="connsiteX11" fmla="*/ 3483103 w 5357389"/>
                <a:gd name="connsiteY11" fmla="*/ 5646028 h 5648266"/>
                <a:gd name="connsiteX12" fmla="*/ 4076991 w 5357389"/>
                <a:gd name="connsiteY12" fmla="*/ 5174738 h 5648266"/>
                <a:gd name="connsiteX13" fmla="*/ 4577714 w 5357389"/>
                <a:gd name="connsiteY13" fmla="*/ 4329730 h 5648266"/>
                <a:gd name="connsiteX14" fmla="*/ 4748517 w 5357389"/>
                <a:gd name="connsiteY14" fmla="*/ 3328934 h 5648266"/>
                <a:gd name="connsiteX15" fmla="*/ 4573086 w 5357389"/>
                <a:gd name="connsiteY15" fmla="*/ 2305681 h 5648266"/>
                <a:gd name="connsiteX16" fmla="*/ 4062990 w 5357389"/>
                <a:gd name="connsiteY16" fmla="*/ 1432628 h 5648266"/>
                <a:gd name="connsiteX17" fmla="*/ 3238436 w 5357389"/>
                <a:gd name="connsiteY17" fmla="*/ 829917 h 5648266"/>
                <a:gd name="connsiteX18" fmla="*/ 2052676 w 5357389"/>
                <a:gd name="connsiteY18" fmla="*/ 596176 h 5648266"/>
                <a:gd name="connsiteX19" fmla="*/ 2046467 w 5357389"/>
                <a:gd name="connsiteY19" fmla="*/ 596176 h 5648266"/>
                <a:gd name="connsiteX20" fmla="*/ 2035997 w 5357389"/>
                <a:gd name="connsiteY20" fmla="*/ 596176 h 5648266"/>
                <a:gd name="connsiteX21" fmla="*/ 2025528 w 5357389"/>
                <a:gd name="connsiteY21" fmla="*/ 595819 h 5648266"/>
                <a:gd name="connsiteX22" fmla="*/ 1924604 w 5357389"/>
                <a:gd name="connsiteY22" fmla="*/ 594155 h 5648266"/>
                <a:gd name="connsiteX23" fmla="*/ 847193 w 5357389"/>
                <a:gd name="connsiteY23" fmla="*/ 822074 h 5648266"/>
                <a:gd name="connsiteX24" fmla="*/ 90693 w 5357389"/>
                <a:gd name="connsiteY24" fmla="*/ 1417655 h 5648266"/>
                <a:gd name="connsiteX25" fmla="*/ 0 w 5357389"/>
                <a:gd name="connsiteY25" fmla="*/ 1539648 h 5648266"/>
                <a:gd name="connsiteX26" fmla="*/ 0 w 5357389"/>
                <a:gd name="connsiteY26" fmla="*/ 663336 h 5648266"/>
                <a:gd name="connsiteX27" fmla="*/ 63688 w 5357389"/>
                <a:gd name="connsiteY27" fmla="*/ 607678 h 5648266"/>
                <a:gd name="connsiteX28" fmla="*/ 1924604 w 5357389"/>
                <a:gd name="connsiteY28"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57389" h="5648266">
                  <a:moveTo>
                    <a:pt x="0" y="5102840"/>
                  </a:moveTo>
                  <a:lnTo>
                    <a:pt x="70970" y="5197196"/>
                  </a:lnTo>
                  <a:cubicBezTo>
                    <a:pt x="174146" y="5320841"/>
                    <a:pt x="288218" y="5430849"/>
                    <a:pt x="412303" y="5526538"/>
                  </a:cubicBezTo>
                  <a:lnTo>
                    <a:pt x="589818"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478528" y="5648266"/>
                  </a:lnTo>
                  <a:lnTo>
                    <a:pt x="3483103" y="5646028"/>
                  </a:lnTo>
                  <a:cubicBezTo>
                    <a:pt x="3706951" y="5521384"/>
                    <a:pt x="3905975" y="5363502"/>
                    <a:pt x="4076991" y="5174738"/>
                  </a:cubicBezTo>
                  <a:cubicBezTo>
                    <a:pt x="4293812" y="4935413"/>
                    <a:pt x="4462303" y="4651049"/>
                    <a:pt x="4577714" y="4329730"/>
                  </a:cubicBezTo>
                  <a:cubicBezTo>
                    <a:pt x="4691055" y="4013996"/>
                    <a:pt x="4748517" y="3677348"/>
                    <a:pt x="4748517" y="3328934"/>
                  </a:cubicBezTo>
                  <a:cubicBezTo>
                    <a:pt x="4748517" y="2975531"/>
                    <a:pt x="4689471" y="2631278"/>
                    <a:pt x="4573086" y="2305681"/>
                  </a:cubicBezTo>
                  <a:cubicBezTo>
                    <a:pt x="4454875" y="1974973"/>
                    <a:pt x="4283221" y="1681223"/>
                    <a:pt x="4062990" y="1432628"/>
                  </a:cubicBezTo>
                  <a:cubicBezTo>
                    <a:pt x="3833143" y="1173101"/>
                    <a:pt x="3555695" y="970375"/>
                    <a:pt x="3238436" y="829917"/>
                  </a:cubicBezTo>
                  <a:cubicBezTo>
                    <a:pt x="2888066" y="674842"/>
                    <a:pt x="2489118" y="596176"/>
                    <a:pt x="2052676" y="596176"/>
                  </a:cubicBezTo>
                  <a:lnTo>
                    <a:pt x="2046467" y="596176"/>
                  </a:lnTo>
                  <a:lnTo>
                    <a:pt x="2035997" y="596176"/>
                  </a:lnTo>
                  <a:lnTo>
                    <a:pt x="2025528" y="595819"/>
                  </a:lnTo>
                  <a:cubicBezTo>
                    <a:pt x="1991318" y="594632"/>
                    <a:pt x="1958326" y="594155"/>
                    <a:pt x="1924604" y="594155"/>
                  </a:cubicBezTo>
                  <a:cubicBezTo>
                    <a:pt x="1527726" y="594155"/>
                    <a:pt x="1165303" y="670802"/>
                    <a:pt x="847193" y="822074"/>
                  </a:cubicBezTo>
                  <a:cubicBezTo>
                    <a:pt x="556962" y="960155"/>
                    <a:pt x="302400" y="1160504"/>
                    <a:pt x="90693" y="1417655"/>
                  </a:cubicBezTo>
                  <a:lnTo>
                    <a:pt x="0" y="1539648"/>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33" name="Google Shape;133;p25"/>
          <p:cNvPicPr preferRelativeResize="0"/>
          <p:nvPr/>
        </p:nvPicPr>
        <p:blipFill rotWithShape="1">
          <a:blip r:embed="rId4">
            <a:alphaModFix/>
          </a:blip>
          <a:srcRect l="5308" r="11482" b="-1"/>
          <a:stretch/>
        </p:blipFill>
        <p:spPr>
          <a:xfrm>
            <a:off x="3055804" y="10"/>
            <a:ext cx="2981584" cy="2391806"/>
          </a:xfrm>
          <a:custGeom>
            <a:avLst/>
            <a:gdLst/>
            <a:ahLst/>
            <a:cxnLst/>
            <a:rect l="l" t="t" r="r" b="b"/>
            <a:pathLst>
              <a:path w="4215670" h="3381796">
                <a:moveTo>
                  <a:pt x="431362" y="0"/>
                </a:moveTo>
                <a:lnTo>
                  <a:pt x="3784309" y="0"/>
                </a:lnTo>
                <a:lnTo>
                  <a:pt x="3855685" y="95451"/>
                </a:lnTo>
                <a:cubicBezTo>
                  <a:pt x="4082961" y="431863"/>
                  <a:pt x="4215670" y="837414"/>
                  <a:pt x="4215670" y="1273961"/>
                </a:cubicBezTo>
                <a:cubicBezTo>
                  <a:pt x="4215670" y="2438087"/>
                  <a:pt x="3271960" y="3381796"/>
                  <a:pt x="2107836" y="3381796"/>
                </a:cubicBezTo>
                <a:cubicBezTo>
                  <a:pt x="943711" y="3381796"/>
                  <a:pt x="0" y="2438087"/>
                  <a:pt x="0" y="1273961"/>
                </a:cubicBezTo>
                <a:cubicBezTo>
                  <a:pt x="0" y="837414"/>
                  <a:pt x="132710" y="431863"/>
                  <a:pt x="359986" y="95451"/>
                </a:cubicBezTo>
                <a:close/>
              </a:path>
            </a:pathLst>
          </a:custGeom>
          <a:noFill/>
          <a:effectLst>
            <a:softEdge rad="0"/>
          </a:effectLst>
        </p:spPr>
      </p:pic>
      <p:grpSp>
        <p:nvGrpSpPr>
          <p:cNvPr id="148" name="Group 147">
            <a:extLst>
              <a:ext uri="{FF2B5EF4-FFF2-40B4-BE49-F238E27FC236}">
                <a16:creationId xmlns:a16="http://schemas.microsoft.com/office/drawing/2014/main" id="{19A5CE6D-B0CD-44A3-A50A-64467EB071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23288" y="0"/>
            <a:ext cx="3135802" cy="2455739"/>
            <a:chOff x="3901945" y="8190"/>
            <a:chExt cx="4337554" cy="3396866"/>
          </a:xfrm>
        </p:grpSpPr>
        <p:sp>
          <p:nvSpPr>
            <p:cNvPr id="149" name="Freeform: Shape 148">
              <a:extLst>
                <a:ext uri="{FF2B5EF4-FFF2-40B4-BE49-F238E27FC236}">
                  <a16:creationId xmlns:a16="http://schemas.microsoft.com/office/drawing/2014/main" id="{3B81239D-E5B6-4FF4-88B8-790269C5F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804" y="8191"/>
              <a:ext cx="4113464" cy="3186653"/>
            </a:xfrm>
            <a:custGeom>
              <a:avLst/>
              <a:gdLst>
                <a:gd name="connsiteX0" fmla="*/ 531280 w 4113464"/>
                <a:gd name="connsiteY0" fmla="*/ 0 h 3186653"/>
                <a:gd name="connsiteX1" fmla="*/ 785823 w 4113464"/>
                <a:gd name="connsiteY1" fmla="*/ 0 h 3186653"/>
                <a:gd name="connsiteX2" fmla="*/ 733553 w 4113464"/>
                <a:gd name="connsiteY2" fmla="*/ 43575 h 3186653"/>
                <a:gd name="connsiteX3" fmla="*/ 489421 w 4113464"/>
                <a:gd name="connsiteY3" fmla="*/ 305636 h 3186653"/>
                <a:gd name="connsiteX4" fmla="*/ 296400 w 4113464"/>
                <a:gd name="connsiteY4" fmla="*/ 606590 h 3186653"/>
                <a:gd name="connsiteX5" fmla="*/ 165405 w 4113464"/>
                <a:gd name="connsiteY5" fmla="*/ 939280 h 3186653"/>
                <a:gd name="connsiteX6" fmla="*/ 117765 w 4113464"/>
                <a:gd name="connsiteY6" fmla="*/ 1293947 h 3186653"/>
                <a:gd name="connsiteX7" fmla="*/ 137862 w 4113464"/>
                <a:gd name="connsiteY7" fmla="*/ 1467594 h 3186653"/>
                <a:gd name="connsiteX8" fmla="*/ 197214 w 4113464"/>
                <a:gd name="connsiteY8" fmla="*/ 1630036 h 3186653"/>
                <a:gd name="connsiteX9" fmla="*/ 238638 w 4113464"/>
                <a:gd name="connsiteY9" fmla="*/ 1706521 h 3186653"/>
                <a:gd name="connsiteX10" fmla="*/ 286206 w 4113464"/>
                <a:gd name="connsiteY10" fmla="*/ 1780549 h 3186653"/>
                <a:gd name="connsiteX11" fmla="*/ 396091 w 4113464"/>
                <a:gd name="connsiteY11" fmla="*/ 1923616 h 3186653"/>
                <a:gd name="connsiteX12" fmla="*/ 515012 w 4113464"/>
                <a:gd name="connsiteY12" fmla="*/ 2067767 h 3186653"/>
                <a:gd name="connsiteX13" fmla="*/ 574148 w 4113464"/>
                <a:gd name="connsiteY13" fmla="*/ 2143024 h 3186653"/>
                <a:gd name="connsiteX14" fmla="*/ 602559 w 4113464"/>
                <a:gd name="connsiteY14" fmla="*/ 2179965 h 3186653"/>
                <a:gd name="connsiteX15" fmla="*/ 630391 w 4113464"/>
                <a:gd name="connsiteY15" fmla="*/ 2215316 h 3186653"/>
                <a:gd name="connsiteX16" fmla="*/ 869535 w 4113464"/>
                <a:gd name="connsiteY16" fmla="*/ 2476581 h 3186653"/>
                <a:gd name="connsiteX17" fmla="*/ 996698 w 4113464"/>
                <a:gd name="connsiteY17" fmla="*/ 2594129 h 3186653"/>
                <a:gd name="connsiteX18" fmla="*/ 1129861 w 4113464"/>
                <a:gd name="connsiteY18" fmla="*/ 2702496 h 3186653"/>
                <a:gd name="connsiteX19" fmla="*/ 1427345 w 4113464"/>
                <a:gd name="connsiteY19" fmla="*/ 2873901 h 3186653"/>
                <a:gd name="connsiteX20" fmla="*/ 1593762 w 4113464"/>
                <a:gd name="connsiteY20" fmla="*/ 2922338 h 3186653"/>
                <a:gd name="connsiteX21" fmla="*/ 1636415 w 4113464"/>
                <a:gd name="connsiteY21" fmla="*/ 2930868 h 3186653"/>
                <a:gd name="connsiteX22" fmla="*/ 1679429 w 4113464"/>
                <a:gd name="connsiteY22" fmla="*/ 2938025 h 3186653"/>
                <a:gd name="connsiteX23" fmla="*/ 1766252 w 4113464"/>
                <a:gd name="connsiteY23" fmla="*/ 2948290 h 3186653"/>
                <a:gd name="connsiteX24" fmla="*/ 1809917 w 4113464"/>
                <a:gd name="connsiteY24" fmla="*/ 2951616 h 3186653"/>
                <a:gd name="connsiteX25" fmla="*/ 1853726 w 4113464"/>
                <a:gd name="connsiteY25" fmla="*/ 2953929 h 3186653"/>
                <a:gd name="connsiteX26" fmla="*/ 1897680 w 4113464"/>
                <a:gd name="connsiteY26" fmla="*/ 2954942 h 3186653"/>
                <a:gd name="connsiteX27" fmla="*/ 1941706 w 4113464"/>
                <a:gd name="connsiteY27" fmla="*/ 2954725 h 3186653"/>
                <a:gd name="connsiteX28" fmla="*/ 1963755 w 4113464"/>
                <a:gd name="connsiteY28" fmla="*/ 2954507 h 3186653"/>
                <a:gd name="connsiteX29" fmla="*/ 1985009 w 4113464"/>
                <a:gd name="connsiteY29" fmla="*/ 2953568 h 3186653"/>
                <a:gd name="connsiteX30" fmla="*/ 2006191 w 4113464"/>
                <a:gd name="connsiteY30" fmla="*/ 2952483 h 3186653"/>
                <a:gd name="connsiteX31" fmla="*/ 2027301 w 4113464"/>
                <a:gd name="connsiteY31" fmla="*/ 2950749 h 3186653"/>
                <a:gd name="connsiteX32" fmla="*/ 2111015 w 4113464"/>
                <a:gd name="connsiteY32" fmla="*/ 2940411 h 3186653"/>
                <a:gd name="connsiteX33" fmla="*/ 2429898 w 4113464"/>
                <a:gd name="connsiteY33" fmla="*/ 2835731 h 3186653"/>
                <a:gd name="connsiteX34" fmla="*/ 2724490 w 4113464"/>
                <a:gd name="connsiteY34" fmla="*/ 2652180 h 3186653"/>
                <a:gd name="connsiteX35" fmla="*/ 2795915 w 4113464"/>
                <a:gd name="connsiteY35" fmla="*/ 2598250 h 3186653"/>
                <a:gd name="connsiteX36" fmla="*/ 2867340 w 4113464"/>
                <a:gd name="connsiteY36" fmla="*/ 2542512 h 3186653"/>
                <a:gd name="connsiteX37" fmla="*/ 3011998 w 4113464"/>
                <a:gd name="connsiteY37" fmla="*/ 2426844 h 3186653"/>
                <a:gd name="connsiteX38" fmla="*/ 3309337 w 4113464"/>
                <a:gd name="connsiteY38" fmla="*/ 2202954 h 3186653"/>
                <a:gd name="connsiteX39" fmla="*/ 3586362 w 4113464"/>
                <a:gd name="connsiteY39" fmla="*/ 1980293 h 3186653"/>
                <a:gd name="connsiteX40" fmla="*/ 3807866 w 4113464"/>
                <a:gd name="connsiteY40" fmla="*/ 1725100 h 3186653"/>
                <a:gd name="connsiteX41" fmla="*/ 3883340 w 4113464"/>
                <a:gd name="connsiteY41" fmla="*/ 1576756 h 3186653"/>
                <a:gd name="connsiteX42" fmla="*/ 3929318 w 4113464"/>
                <a:gd name="connsiteY42" fmla="*/ 1414676 h 3186653"/>
                <a:gd name="connsiteX43" fmla="*/ 3942041 w 4113464"/>
                <a:gd name="connsiteY43" fmla="*/ 1329660 h 3186653"/>
                <a:gd name="connsiteX44" fmla="*/ 3944138 w 4113464"/>
                <a:gd name="connsiteY44" fmla="*/ 1308117 h 3186653"/>
                <a:gd name="connsiteX45" fmla="*/ 3945728 w 4113464"/>
                <a:gd name="connsiteY45" fmla="*/ 1286140 h 3186653"/>
                <a:gd name="connsiteX46" fmla="*/ 3948042 w 4113464"/>
                <a:gd name="connsiteY46" fmla="*/ 1240740 h 3186653"/>
                <a:gd name="connsiteX47" fmla="*/ 3944066 w 4113464"/>
                <a:gd name="connsiteY47" fmla="*/ 1059213 h 3186653"/>
                <a:gd name="connsiteX48" fmla="*/ 3918546 w 4113464"/>
                <a:gd name="connsiteY48" fmla="*/ 879928 h 3186653"/>
                <a:gd name="connsiteX49" fmla="*/ 3875243 w 4113464"/>
                <a:gd name="connsiteY49" fmla="*/ 704980 h 3186653"/>
                <a:gd name="connsiteX50" fmla="*/ 3763406 w 4113464"/>
                <a:gd name="connsiteY50" fmla="*/ 365566 h 3186653"/>
                <a:gd name="connsiteX51" fmla="*/ 3687210 w 4113464"/>
                <a:gd name="connsiteY51" fmla="*/ 204426 h 3186653"/>
                <a:gd name="connsiteX52" fmla="*/ 3665016 w 4113464"/>
                <a:gd name="connsiteY52" fmla="*/ 165822 h 3186653"/>
                <a:gd name="connsiteX53" fmla="*/ 3641666 w 4113464"/>
                <a:gd name="connsiteY53" fmla="*/ 127940 h 3186653"/>
                <a:gd name="connsiteX54" fmla="*/ 3616942 w 4113464"/>
                <a:gd name="connsiteY54" fmla="*/ 90927 h 3186653"/>
                <a:gd name="connsiteX55" fmla="*/ 3591133 w 4113464"/>
                <a:gd name="connsiteY55" fmla="*/ 54708 h 3186653"/>
                <a:gd name="connsiteX56" fmla="*/ 3544762 w 4113464"/>
                <a:gd name="connsiteY56" fmla="*/ 0 h 3186653"/>
                <a:gd name="connsiteX57" fmla="*/ 3746698 w 4113464"/>
                <a:gd name="connsiteY57" fmla="*/ 0 h 3186653"/>
                <a:gd name="connsiteX58" fmla="*/ 3747647 w 4113464"/>
                <a:gd name="connsiteY58" fmla="*/ 1356 h 3186653"/>
                <a:gd name="connsiteX59" fmla="*/ 3774540 w 4113464"/>
                <a:gd name="connsiteY59" fmla="*/ 42129 h 3186653"/>
                <a:gd name="connsiteX60" fmla="*/ 3800637 w 4113464"/>
                <a:gd name="connsiteY60" fmla="*/ 83336 h 3186653"/>
                <a:gd name="connsiteX61" fmla="*/ 3825795 w 4113464"/>
                <a:gd name="connsiteY61" fmla="*/ 125121 h 3186653"/>
                <a:gd name="connsiteX62" fmla="*/ 3917679 w 4113464"/>
                <a:gd name="connsiteY62" fmla="*/ 297033 h 3186653"/>
                <a:gd name="connsiteX63" fmla="*/ 4043468 w 4113464"/>
                <a:gd name="connsiteY63" fmla="*/ 664279 h 3186653"/>
                <a:gd name="connsiteX64" fmla="*/ 4072963 w 4113464"/>
                <a:gd name="connsiteY64" fmla="*/ 855348 h 3186653"/>
                <a:gd name="connsiteX65" fmla="*/ 4092121 w 4113464"/>
                <a:gd name="connsiteY65" fmla="*/ 1046562 h 3186653"/>
                <a:gd name="connsiteX66" fmla="*/ 4107375 w 4113464"/>
                <a:gd name="connsiteY66" fmla="*/ 1237776 h 3186653"/>
                <a:gd name="connsiteX67" fmla="*/ 4110483 w 4113464"/>
                <a:gd name="connsiteY67" fmla="*/ 1285706 h 3186653"/>
                <a:gd name="connsiteX68" fmla="*/ 4111857 w 4113464"/>
                <a:gd name="connsiteY68" fmla="*/ 1310358 h 3186653"/>
                <a:gd name="connsiteX69" fmla="*/ 4112869 w 4113464"/>
                <a:gd name="connsiteY69" fmla="*/ 1335443 h 3186653"/>
                <a:gd name="connsiteX70" fmla="*/ 4111495 w 4113464"/>
                <a:gd name="connsiteY70" fmla="*/ 1436508 h 3186653"/>
                <a:gd name="connsiteX71" fmla="*/ 4008551 w 4113464"/>
                <a:gd name="connsiteY71" fmla="*/ 1833467 h 3186653"/>
                <a:gd name="connsiteX72" fmla="*/ 3779745 w 4113464"/>
                <a:gd name="connsiteY72" fmla="*/ 2170567 h 3186653"/>
                <a:gd name="connsiteX73" fmla="*/ 3640292 w 4113464"/>
                <a:gd name="connsiteY73" fmla="*/ 2311104 h 3186653"/>
                <a:gd name="connsiteX74" fmla="*/ 3494912 w 4113464"/>
                <a:gd name="connsiteY74" fmla="*/ 2438845 h 3186653"/>
                <a:gd name="connsiteX75" fmla="*/ 3199597 w 4113464"/>
                <a:gd name="connsiteY75" fmla="*/ 2669024 h 3186653"/>
                <a:gd name="connsiteX76" fmla="*/ 3125280 w 4113464"/>
                <a:gd name="connsiteY76" fmla="*/ 2725196 h 3186653"/>
                <a:gd name="connsiteX77" fmla="*/ 3048939 w 4113464"/>
                <a:gd name="connsiteY77" fmla="*/ 2781728 h 3186653"/>
                <a:gd name="connsiteX78" fmla="*/ 2970719 w 4113464"/>
                <a:gd name="connsiteY78" fmla="*/ 2837538 h 3186653"/>
                <a:gd name="connsiteX79" fmla="*/ 2890040 w 4113464"/>
                <a:gd name="connsiteY79" fmla="*/ 2891758 h 3186653"/>
                <a:gd name="connsiteX80" fmla="*/ 2720658 w 4113464"/>
                <a:gd name="connsiteY80" fmla="*/ 2993546 h 3186653"/>
                <a:gd name="connsiteX81" fmla="*/ 2538481 w 4113464"/>
                <a:gd name="connsiteY81" fmla="*/ 3080080 h 3186653"/>
                <a:gd name="connsiteX82" fmla="*/ 2142029 w 4113464"/>
                <a:gd name="connsiteY82" fmla="*/ 3179627 h 3186653"/>
                <a:gd name="connsiteX83" fmla="*/ 2039952 w 4113464"/>
                <a:gd name="connsiteY83" fmla="*/ 3186061 h 3186653"/>
                <a:gd name="connsiteX84" fmla="*/ 2014433 w 4113464"/>
                <a:gd name="connsiteY84" fmla="*/ 3186639 h 3186653"/>
                <a:gd name="connsiteX85" fmla="*/ 1988985 w 4113464"/>
                <a:gd name="connsiteY85" fmla="*/ 3186494 h 3186653"/>
                <a:gd name="connsiteX86" fmla="*/ 1963611 w 4113464"/>
                <a:gd name="connsiteY86" fmla="*/ 3186205 h 3186653"/>
                <a:gd name="connsiteX87" fmla="*/ 1938959 w 4113464"/>
                <a:gd name="connsiteY87" fmla="*/ 3185266 h 3186653"/>
                <a:gd name="connsiteX88" fmla="*/ 1742034 w 4113464"/>
                <a:gd name="connsiteY88" fmla="*/ 3169578 h 3186653"/>
                <a:gd name="connsiteX89" fmla="*/ 1546338 w 4113464"/>
                <a:gd name="connsiteY89" fmla="*/ 3135022 h 3186653"/>
                <a:gd name="connsiteX90" fmla="*/ 1354112 w 4113464"/>
                <a:gd name="connsiteY90" fmla="*/ 3080875 h 3186653"/>
                <a:gd name="connsiteX91" fmla="*/ 986143 w 4113464"/>
                <a:gd name="connsiteY91" fmla="*/ 2918072 h 3186653"/>
                <a:gd name="connsiteX92" fmla="*/ 676008 w 4113464"/>
                <a:gd name="connsiteY92" fmla="*/ 2664614 h 3186653"/>
                <a:gd name="connsiteX93" fmla="*/ 550291 w 4113464"/>
                <a:gd name="connsiteY93" fmla="*/ 2512077 h 3186653"/>
                <a:gd name="connsiteX94" fmla="*/ 440479 w 4113464"/>
                <a:gd name="connsiteY94" fmla="*/ 2350575 h 3186653"/>
                <a:gd name="connsiteX95" fmla="*/ 414815 w 4113464"/>
                <a:gd name="connsiteY95" fmla="*/ 2309441 h 3186653"/>
                <a:gd name="connsiteX96" fmla="*/ 390308 w 4113464"/>
                <a:gd name="connsiteY96" fmla="*/ 2269536 h 3186653"/>
                <a:gd name="connsiteX97" fmla="*/ 341944 w 4113464"/>
                <a:gd name="connsiteY97" fmla="*/ 2192182 h 3186653"/>
                <a:gd name="connsiteX98" fmla="*/ 241746 w 4113464"/>
                <a:gd name="connsiteY98" fmla="*/ 2034151 h 3186653"/>
                <a:gd name="connsiteX99" fmla="*/ 143935 w 4113464"/>
                <a:gd name="connsiteY99" fmla="*/ 1867083 h 3186653"/>
                <a:gd name="connsiteX100" fmla="*/ 99836 w 4113464"/>
                <a:gd name="connsiteY100" fmla="*/ 1778524 h 3186653"/>
                <a:gd name="connsiteX101" fmla="*/ 62388 w 4113464"/>
                <a:gd name="connsiteY101" fmla="*/ 1685845 h 3186653"/>
                <a:gd name="connsiteX102" fmla="*/ 33688 w 4113464"/>
                <a:gd name="connsiteY102" fmla="*/ 1589696 h 3186653"/>
                <a:gd name="connsiteX103" fmla="*/ 22989 w 4113464"/>
                <a:gd name="connsiteY103" fmla="*/ 1540682 h 3186653"/>
                <a:gd name="connsiteX104" fmla="*/ 18290 w 4113464"/>
                <a:gd name="connsiteY104" fmla="*/ 1516102 h 3186653"/>
                <a:gd name="connsiteX105" fmla="*/ 14386 w 4113464"/>
                <a:gd name="connsiteY105" fmla="*/ 1491451 h 3186653"/>
                <a:gd name="connsiteX106" fmla="*/ 0 w 4113464"/>
                <a:gd name="connsiteY106" fmla="*/ 1293947 h 3186653"/>
                <a:gd name="connsiteX107" fmla="*/ 40122 w 4113464"/>
                <a:gd name="connsiteY107" fmla="*/ 909134 h 3186653"/>
                <a:gd name="connsiteX108" fmla="*/ 160706 w 4113464"/>
                <a:gd name="connsiteY108" fmla="*/ 540442 h 3186653"/>
                <a:gd name="connsiteX109" fmla="*/ 479161 w 4113464"/>
                <a:gd name="connsiteY109" fmla="*/ 54765 h 318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113464" h="3186653">
                  <a:moveTo>
                    <a:pt x="531280" y="0"/>
                  </a:moveTo>
                  <a:lnTo>
                    <a:pt x="785823" y="0"/>
                  </a:lnTo>
                  <a:lnTo>
                    <a:pt x="733553" y="43575"/>
                  </a:lnTo>
                  <a:cubicBezTo>
                    <a:pt x="644994" y="123892"/>
                    <a:pt x="562942" y="211511"/>
                    <a:pt x="489421" y="305636"/>
                  </a:cubicBezTo>
                  <a:cubicBezTo>
                    <a:pt x="415755" y="399616"/>
                    <a:pt x="350764" y="500392"/>
                    <a:pt x="296400" y="606590"/>
                  </a:cubicBezTo>
                  <a:cubicBezTo>
                    <a:pt x="242036" y="712715"/>
                    <a:pt x="196780" y="823829"/>
                    <a:pt x="165405" y="939280"/>
                  </a:cubicBezTo>
                  <a:cubicBezTo>
                    <a:pt x="134030" y="1054442"/>
                    <a:pt x="117692" y="1174159"/>
                    <a:pt x="117765" y="1293947"/>
                  </a:cubicBezTo>
                  <a:cubicBezTo>
                    <a:pt x="118415" y="1352794"/>
                    <a:pt x="124199" y="1411206"/>
                    <a:pt x="137862" y="1467594"/>
                  </a:cubicBezTo>
                  <a:cubicBezTo>
                    <a:pt x="151308" y="1524055"/>
                    <a:pt x="172201" y="1578057"/>
                    <a:pt x="197214" y="1630036"/>
                  </a:cubicBezTo>
                  <a:cubicBezTo>
                    <a:pt x="209865" y="1655989"/>
                    <a:pt x="223890" y="1681435"/>
                    <a:pt x="238638" y="1706521"/>
                  </a:cubicBezTo>
                  <a:cubicBezTo>
                    <a:pt x="253602" y="1731534"/>
                    <a:pt x="269579" y="1756186"/>
                    <a:pt x="286206" y="1780549"/>
                  </a:cubicBezTo>
                  <a:cubicBezTo>
                    <a:pt x="319895" y="1829129"/>
                    <a:pt x="357342" y="1876264"/>
                    <a:pt x="396091" y="1923616"/>
                  </a:cubicBezTo>
                  <a:cubicBezTo>
                    <a:pt x="434840" y="1971039"/>
                    <a:pt x="475324" y="2018463"/>
                    <a:pt x="515012" y="2067767"/>
                  </a:cubicBezTo>
                  <a:cubicBezTo>
                    <a:pt x="534893" y="2092346"/>
                    <a:pt x="554556" y="2117504"/>
                    <a:pt x="574148" y="2143024"/>
                  </a:cubicBezTo>
                  <a:lnTo>
                    <a:pt x="602559" y="2179965"/>
                  </a:lnTo>
                  <a:cubicBezTo>
                    <a:pt x="611884" y="2191749"/>
                    <a:pt x="620776" y="2203822"/>
                    <a:pt x="630391" y="2215316"/>
                  </a:cubicBezTo>
                  <a:cubicBezTo>
                    <a:pt x="705431" y="2308863"/>
                    <a:pt x="786832" y="2394963"/>
                    <a:pt x="869535" y="2476581"/>
                  </a:cubicBezTo>
                  <a:cubicBezTo>
                    <a:pt x="911103" y="2517210"/>
                    <a:pt x="953394" y="2556465"/>
                    <a:pt x="996698" y="2594129"/>
                  </a:cubicBezTo>
                  <a:cubicBezTo>
                    <a:pt x="1040001" y="2631794"/>
                    <a:pt x="1084099" y="2668229"/>
                    <a:pt x="1129861" y="2702496"/>
                  </a:cubicBezTo>
                  <a:cubicBezTo>
                    <a:pt x="1221021" y="2771174"/>
                    <a:pt x="1319339" y="2832550"/>
                    <a:pt x="1427345" y="2873901"/>
                  </a:cubicBezTo>
                  <a:cubicBezTo>
                    <a:pt x="1481202" y="2894577"/>
                    <a:pt x="1537012" y="2910409"/>
                    <a:pt x="1593762" y="2922338"/>
                  </a:cubicBezTo>
                  <a:cubicBezTo>
                    <a:pt x="1608004" y="2925157"/>
                    <a:pt x="1622101" y="2928410"/>
                    <a:pt x="1636415" y="2930868"/>
                  </a:cubicBezTo>
                  <a:lnTo>
                    <a:pt x="1679429" y="2938025"/>
                  </a:lnTo>
                  <a:cubicBezTo>
                    <a:pt x="1708273" y="2941856"/>
                    <a:pt x="1737118" y="2945905"/>
                    <a:pt x="1766252" y="2948290"/>
                  </a:cubicBezTo>
                  <a:cubicBezTo>
                    <a:pt x="1780783" y="2949664"/>
                    <a:pt x="1795314" y="2950965"/>
                    <a:pt x="1809917" y="2951616"/>
                  </a:cubicBezTo>
                  <a:cubicBezTo>
                    <a:pt x="1824520" y="2952339"/>
                    <a:pt x="1839051" y="2953496"/>
                    <a:pt x="1853726" y="2953929"/>
                  </a:cubicBezTo>
                  <a:lnTo>
                    <a:pt x="1897680" y="2954942"/>
                  </a:lnTo>
                  <a:cubicBezTo>
                    <a:pt x="1912283" y="2955303"/>
                    <a:pt x="1927031" y="2954797"/>
                    <a:pt x="1941706" y="2954725"/>
                  </a:cubicBezTo>
                  <a:lnTo>
                    <a:pt x="1963755" y="2954507"/>
                  </a:lnTo>
                  <a:cubicBezTo>
                    <a:pt x="1970912" y="2954291"/>
                    <a:pt x="1977925" y="2953857"/>
                    <a:pt x="1985009" y="2953568"/>
                  </a:cubicBezTo>
                  <a:cubicBezTo>
                    <a:pt x="1992094" y="2953206"/>
                    <a:pt x="1999179" y="2952990"/>
                    <a:pt x="2006191" y="2952483"/>
                  </a:cubicBezTo>
                  <a:lnTo>
                    <a:pt x="2027301" y="2950749"/>
                  </a:lnTo>
                  <a:cubicBezTo>
                    <a:pt x="2055422" y="2948507"/>
                    <a:pt x="2083327" y="2944748"/>
                    <a:pt x="2111015" y="2940411"/>
                  </a:cubicBezTo>
                  <a:cubicBezTo>
                    <a:pt x="2221840" y="2922048"/>
                    <a:pt x="2328399" y="2886119"/>
                    <a:pt x="2429898" y="2835731"/>
                  </a:cubicBezTo>
                  <a:cubicBezTo>
                    <a:pt x="2531758" y="2785922"/>
                    <a:pt x="2628703" y="2722159"/>
                    <a:pt x="2724490" y="2652180"/>
                  </a:cubicBezTo>
                  <a:cubicBezTo>
                    <a:pt x="2748419" y="2634758"/>
                    <a:pt x="2772203" y="2616612"/>
                    <a:pt x="2795915" y="2598250"/>
                  </a:cubicBezTo>
                  <a:cubicBezTo>
                    <a:pt x="2819772" y="2579960"/>
                    <a:pt x="2843556" y="2561381"/>
                    <a:pt x="2867340" y="2542512"/>
                  </a:cubicBezTo>
                  <a:lnTo>
                    <a:pt x="3011998" y="2426844"/>
                  </a:lnTo>
                  <a:cubicBezTo>
                    <a:pt x="3111255" y="2348118"/>
                    <a:pt x="3211453" y="2274813"/>
                    <a:pt x="3309337" y="2202954"/>
                  </a:cubicBezTo>
                  <a:cubicBezTo>
                    <a:pt x="3407149" y="2131095"/>
                    <a:pt x="3501274" y="2058514"/>
                    <a:pt x="3586362" y="1980293"/>
                  </a:cubicBezTo>
                  <a:cubicBezTo>
                    <a:pt x="3671450" y="1902217"/>
                    <a:pt x="3748297" y="1819008"/>
                    <a:pt x="3807866" y="1725100"/>
                  </a:cubicBezTo>
                  <a:cubicBezTo>
                    <a:pt x="3837651" y="1678182"/>
                    <a:pt x="3863098" y="1628734"/>
                    <a:pt x="3883340" y="1576756"/>
                  </a:cubicBezTo>
                  <a:cubicBezTo>
                    <a:pt x="3903726" y="1524850"/>
                    <a:pt x="3918402" y="1470486"/>
                    <a:pt x="3929318" y="1414676"/>
                  </a:cubicBezTo>
                  <a:cubicBezTo>
                    <a:pt x="3934740" y="1386771"/>
                    <a:pt x="3939078" y="1358360"/>
                    <a:pt x="3942041" y="1329660"/>
                  </a:cubicBezTo>
                  <a:cubicBezTo>
                    <a:pt x="3942909" y="1322503"/>
                    <a:pt x="3943487" y="1315274"/>
                    <a:pt x="3944138" y="1308117"/>
                  </a:cubicBezTo>
                  <a:cubicBezTo>
                    <a:pt x="3944716" y="1300887"/>
                    <a:pt x="3945439" y="1293803"/>
                    <a:pt x="3945728" y="1286140"/>
                  </a:cubicBezTo>
                  <a:lnTo>
                    <a:pt x="3948042" y="1240740"/>
                  </a:lnTo>
                  <a:cubicBezTo>
                    <a:pt x="3950138" y="1180159"/>
                    <a:pt x="3948837" y="1119505"/>
                    <a:pt x="3944066" y="1059213"/>
                  </a:cubicBezTo>
                  <a:cubicBezTo>
                    <a:pt x="3939439" y="998849"/>
                    <a:pt x="3930547" y="938991"/>
                    <a:pt x="3918546" y="879928"/>
                  </a:cubicBezTo>
                  <a:cubicBezTo>
                    <a:pt x="3906401" y="820865"/>
                    <a:pt x="3891220" y="762597"/>
                    <a:pt x="3875243" y="704980"/>
                  </a:cubicBezTo>
                  <a:cubicBezTo>
                    <a:pt x="3843362" y="589673"/>
                    <a:pt x="3808155" y="475885"/>
                    <a:pt x="3763406" y="365566"/>
                  </a:cubicBezTo>
                  <a:cubicBezTo>
                    <a:pt x="3740996" y="310479"/>
                    <a:pt x="3715982" y="256404"/>
                    <a:pt x="3687210" y="204426"/>
                  </a:cubicBezTo>
                  <a:cubicBezTo>
                    <a:pt x="3680198" y="191341"/>
                    <a:pt x="3672463" y="178618"/>
                    <a:pt x="3665016" y="165822"/>
                  </a:cubicBezTo>
                  <a:cubicBezTo>
                    <a:pt x="3657353" y="153098"/>
                    <a:pt x="3649401" y="140592"/>
                    <a:pt x="3641666" y="127940"/>
                  </a:cubicBezTo>
                  <a:lnTo>
                    <a:pt x="3616942" y="90927"/>
                  </a:lnTo>
                  <a:lnTo>
                    <a:pt x="3591133" y="54708"/>
                  </a:lnTo>
                  <a:lnTo>
                    <a:pt x="3544762" y="0"/>
                  </a:lnTo>
                  <a:lnTo>
                    <a:pt x="3746698" y="0"/>
                  </a:lnTo>
                  <a:lnTo>
                    <a:pt x="3747647" y="1356"/>
                  </a:lnTo>
                  <a:lnTo>
                    <a:pt x="3774540" y="42129"/>
                  </a:lnTo>
                  <a:cubicBezTo>
                    <a:pt x="3783215" y="55865"/>
                    <a:pt x="3792107" y="69528"/>
                    <a:pt x="3800637" y="83336"/>
                  </a:cubicBezTo>
                  <a:lnTo>
                    <a:pt x="3825795" y="125121"/>
                  </a:lnTo>
                  <a:cubicBezTo>
                    <a:pt x="3858688" y="181220"/>
                    <a:pt x="3889702" y="238403"/>
                    <a:pt x="3917679" y="297033"/>
                  </a:cubicBezTo>
                  <a:cubicBezTo>
                    <a:pt x="3973778" y="414291"/>
                    <a:pt x="4017009" y="537695"/>
                    <a:pt x="4043468" y="664279"/>
                  </a:cubicBezTo>
                  <a:cubicBezTo>
                    <a:pt x="4056625" y="727607"/>
                    <a:pt x="4065806" y="791442"/>
                    <a:pt x="4072963" y="855348"/>
                  </a:cubicBezTo>
                  <a:cubicBezTo>
                    <a:pt x="4080265" y="919183"/>
                    <a:pt x="4086121" y="982945"/>
                    <a:pt x="4092121" y="1046562"/>
                  </a:cubicBezTo>
                  <a:cubicBezTo>
                    <a:pt x="4097832" y="1110252"/>
                    <a:pt x="4102892" y="1173942"/>
                    <a:pt x="4107375" y="1237776"/>
                  </a:cubicBezTo>
                  <a:lnTo>
                    <a:pt x="4110483" y="1285706"/>
                  </a:lnTo>
                  <a:cubicBezTo>
                    <a:pt x="4111062" y="1293586"/>
                    <a:pt x="4111423" y="1302044"/>
                    <a:pt x="4111857" y="1310358"/>
                  </a:cubicBezTo>
                  <a:cubicBezTo>
                    <a:pt x="4112290" y="1318671"/>
                    <a:pt x="4112724" y="1327057"/>
                    <a:pt x="4112869" y="1335443"/>
                  </a:cubicBezTo>
                  <a:cubicBezTo>
                    <a:pt x="4113953" y="1368915"/>
                    <a:pt x="4113592" y="1402675"/>
                    <a:pt x="4111495" y="1436508"/>
                  </a:cubicBezTo>
                  <a:cubicBezTo>
                    <a:pt x="4103688" y="1571912"/>
                    <a:pt x="4067325" y="1708328"/>
                    <a:pt x="4008551" y="1833467"/>
                  </a:cubicBezTo>
                  <a:cubicBezTo>
                    <a:pt x="3949922" y="1958967"/>
                    <a:pt x="3869098" y="2071598"/>
                    <a:pt x="3779745" y="2170567"/>
                  </a:cubicBezTo>
                  <a:cubicBezTo>
                    <a:pt x="3735068" y="2220232"/>
                    <a:pt x="3688150" y="2266788"/>
                    <a:pt x="3640292" y="2311104"/>
                  </a:cubicBezTo>
                  <a:cubicBezTo>
                    <a:pt x="3592435" y="2355419"/>
                    <a:pt x="3543926" y="2398072"/>
                    <a:pt x="3494912" y="2438845"/>
                  </a:cubicBezTo>
                  <a:cubicBezTo>
                    <a:pt x="3397100" y="2520752"/>
                    <a:pt x="3297120" y="2595430"/>
                    <a:pt x="3199597" y="2669024"/>
                  </a:cubicBezTo>
                  <a:lnTo>
                    <a:pt x="3125280" y="2725196"/>
                  </a:lnTo>
                  <a:cubicBezTo>
                    <a:pt x="3100122" y="2744064"/>
                    <a:pt x="3074748" y="2763077"/>
                    <a:pt x="3048939" y="2781728"/>
                  </a:cubicBezTo>
                  <a:cubicBezTo>
                    <a:pt x="3023203" y="2800452"/>
                    <a:pt x="2997178" y="2819104"/>
                    <a:pt x="2970719" y="2837538"/>
                  </a:cubicBezTo>
                  <a:cubicBezTo>
                    <a:pt x="2944187" y="2855828"/>
                    <a:pt x="2917439" y="2873974"/>
                    <a:pt x="2890040" y="2891758"/>
                  </a:cubicBezTo>
                  <a:cubicBezTo>
                    <a:pt x="2835531" y="2927398"/>
                    <a:pt x="2779288" y="2961954"/>
                    <a:pt x="2720658" y="2993546"/>
                  </a:cubicBezTo>
                  <a:cubicBezTo>
                    <a:pt x="2662102" y="3025282"/>
                    <a:pt x="2601520" y="3054778"/>
                    <a:pt x="2538481" y="3080080"/>
                  </a:cubicBezTo>
                  <a:cubicBezTo>
                    <a:pt x="2412981" y="3131408"/>
                    <a:pt x="2278156" y="3166036"/>
                    <a:pt x="2142029" y="3179627"/>
                  </a:cubicBezTo>
                  <a:cubicBezTo>
                    <a:pt x="2107979" y="3182880"/>
                    <a:pt x="2073929" y="3185338"/>
                    <a:pt x="2039952" y="3186061"/>
                  </a:cubicBezTo>
                  <a:lnTo>
                    <a:pt x="2014433" y="3186639"/>
                  </a:lnTo>
                  <a:cubicBezTo>
                    <a:pt x="2005974" y="3186712"/>
                    <a:pt x="1997444" y="3186494"/>
                    <a:pt x="1988985" y="3186494"/>
                  </a:cubicBezTo>
                  <a:lnTo>
                    <a:pt x="1963611" y="3186205"/>
                  </a:lnTo>
                  <a:lnTo>
                    <a:pt x="1938959" y="3185266"/>
                  </a:lnTo>
                  <a:cubicBezTo>
                    <a:pt x="1873317" y="3183169"/>
                    <a:pt x="1807531" y="3177964"/>
                    <a:pt x="1742034" y="3169578"/>
                  </a:cubicBezTo>
                  <a:cubicBezTo>
                    <a:pt x="1676465" y="3161626"/>
                    <a:pt x="1611040" y="3150203"/>
                    <a:pt x="1546338" y="3135022"/>
                  </a:cubicBezTo>
                  <a:cubicBezTo>
                    <a:pt x="1481708" y="3119696"/>
                    <a:pt x="1417585" y="3101551"/>
                    <a:pt x="1354112" y="3080875"/>
                  </a:cubicBezTo>
                  <a:cubicBezTo>
                    <a:pt x="1227383" y="3039162"/>
                    <a:pt x="1102100" y="2987256"/>
                    <a:pt x="986143" y="2918072"/>
                  </a:cubicBezTo>
                  <a:cubicBezTo>
                    <a:pt x="870113" y="2849033"/>
                    <a:pt x="766518" y="2761487"/>
                    <a:pt x="676008" y="2664614"/>
                  </a:cubicBezTo>
                  <a:cubicBezTo>
                    <a:pt x="630536" y="2616251"/>
                    <a:pt x="589184" y="2564778"/>
                    <a:pt x="550291" y="2512077"/>
                  </a:cubicBezTo>
                  <a:cubicBezTo>
                    <a:pt x="511615" y="2459159"/>
                    <a:pt x="474818" y="2405446"/>
                    <a:pt x="440479" y="2350575"/>
                  </a:cubicBezTo>
                  <a:cubicBezTo>
                    <a:pt x="431659" y="2336984"/>
                    <a:pt x="423345" y="2323177"/>
                    <a:pt x="414815" y="2309441"/>
                  </a:cubicBezTo>
                  <a:lnTo>
                    <a:pt x="390308" y="2269536"/>
                  </a:lnTo>
                  <a:cubicBezTo>
                    <a:pt x="374620" y="2243727"/>
                    <a:pt x="358354" y="2218135"/>
                    <a:pt x="341944" y="2192182"/>
                  </a:cubicBezTo>
                  <a:lnTo>
                    <a:pt x="241746" y="2034151"/>
                  </a:lnTo>
                  <a:cubicBezTo>
                    <a:pt x="208130" y="1980293"/>
                    <a:pt x="174948" y="1924845"/>
                    <a:pt x="143935" y="1867083"/>
                  </a:cubicBezTo>
                  <a:cubicBezTo>
                    <a:pt x="128464" y="1838166"/>
                    <a:pt x="113499" y="1808743"/>
                    <a:pt x="99836" y="1778524"/>
                  </a:cubicBezTo>
                  <a:cubicBezTo>
                    <a:pt x="86245" y="1748234"/>
                    <a:pt x="73594" y="1717365"/>
                    <a:pt x="62388" y="1685845"/>
                  </a:cubicBezTo>
                  <a:cubicBezTo>
                    <a:pt x="51400" y="1654253"/>
                    <a:pt x="41641" y="1622228"/>
                    <a:pt x="33688" y="1589696"/>
                  </a:cubicBezTo>
                  <a:cubicBezTo>
                    <a:pt x="29929" y="1573430"/>
                    <a:pt x="26098" y="1557092"/>
                    <a:pt x="22989" y="1540682"/>
                  </a:cubicBezTo>
                  <a:lnTo>
                    <a:pt x="18290" y="1516102"/>
                  </a:lnTo>
                  <a:lnTo>
                    <a:pt x="14386" y="1491451"/>
                  </a:lnTo>
                  <a:cubicBezTo>
                    <a:pt x="4265" y="1425592"/>
                    <a:pt x="0" y="1359517"/>
                    <a:pt x="0" y="1293947"/>
                  </a:cubicBezTo>
                  <a:cubicBezTo>
                    <a:pt x="361" y="1164905"/>
                    <a:pt x="13808" y="1035863"/>
                    <a:pt x="40122" y="909134"/>
                  </a:cubicBezTo>
                  <a:cubicBezTo>
                    <a:pt x="66365" y="782477"/>
                    <a:pt x="106559" y="658279"/>
                    <a:pt x="160706" y="540442"/>
                  </a:cubicBezTo>
                  <a:cubicBezTo>
                    <a:pt x="242307" y="363687"/>
                    <a:pt x="351397" y="200879"/>
                    <a:pt x="479161" y="54765"/>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Shape 149">
              <a:extLst>
                <a:ext uri="{FF2B5EF4-FFF2-40B4-BE49-F238E27FC236}">
                  <a16:creationId xmlns:a16="http://schemas.microsoft.com/office/drawing/2014/main" id="{572A5E24-E894-4881-89D8-70125546B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126669 w 4091759"/>
                <a:gd name="connsiteY1" fmla="*/ 0 h 3148976"/>
                <a:gd name="connsiteX2" fmla="*/ 1097005 w 4091759"/>
                <a:gd name="connsiteY2" fmla="*/ 19379 h 3148976"/>
                <a:gd name="connsiteX3" fmla="*/ 953756 w 4091759"/>
                <a:gd name="connsiteY3" fmla="*/ 131556 h 3148976"/>
                <a:gd name="connsiteX4" fmla="*/ 519133 w 4091759"/>
                <a:gd name="connsiteY4" fmla="*/ 670497 h 3148976"/>
                <a:gd name="connsiteX5" fmla="*/ 361535 w 4091759"/>
                <a:gd name="connsiteY5" fmla="*/ 1297708 h 3148976"/>
                <a:gd name="connsiteX6" fmla="*/ 622367 w 4091759"/>
                <a:gd name="connsiteY6" fmla="*/ 1880096 h 3148976"/>
                <a:gd name="connsiteX7" fmla="*/ 753795 w 4091759"/>
                <a:gd name="connsiteY7" fmla="*/ 2064949 h 3148976"/>
                <a:gd name="connsiteX8" fmla="*/ 1987034 w 4091759"/>
                <a:gd name="connsiteY8" fmla="*/ 2787513 h 3148976"/>
                <a:gd name="connsiteX9" fmla="*/ 2923222 w 4091759"/>
                <a:gd name="connsiteY9" fmla="*/ 2342986 h 3148976"/>
                <a:gd name="connsiteX10" fmla="*/ 3037155 w 4091759"/>
                <a:gd name="connsiteY10" fmla="*/ 2254717 h 3148976"/>
                <a:gd name="connsiteX11" fmla="*/ 3555349 w 4091759"/>
                <a:gd name="connsiteY11" fmla="*/ 1793273 h 3148976"/>
                <a:gd name="connsiteX12" fmla="*/ 3730369 w 4091759"/>
                <a:gd name="connsiteY12" fmla="*/ 1297708 h 3148976"/>
                <a:gd name="connsiteX13" fmla="*/ 3337459 w 4091759"/>
                <a:gd name="connsiteY13" fmla="*/ 89337 h 3148976"/>
                <a:gd name="connsiteX14" fmla="*/ 3254099 w 4091759"/>
                <a:gd name="connsiteY14" fmla="*/ 0 h 3148976"/>
                <a:gd name="connsiteX15" fmla="*/ 3722351 w 4091759"/>
                <a:gd name="connsiteY15" fmla="*/ 0 h 3148976"/>
                <a:gd name="connsiteX16" fmla="*/ 3723651 w 4091759"/>
                <a:gd name="connsiteY16" fmla="*/ 1720 h 3148976"/>
                <a:gd name="connsiteX17" fmla="*/ 4091759 w 4091759"/>
                <a:gd name="connsiteY17" fmla="*/ 1297708 h 3148976"/>
                <a:gd name="connsiteX18" fmla="*/ 3145739 w 4091759"/>
                <a:gd name="connsiteY18" fmla="*/ 2627818 h 3148976"/>
                <a:gd name="connsiteX19" fmla="*/ 1986961 w 4091759"/>
                <a:gd name="connsiteY19" fmla="*/ 3148976 h 3148976"/>
                <a:gd name="connsiteX20" fmla="*/ 454648 w 4091759"/>
                <a:gd name="connsiteY20" fmla="*/ 2267874 h 3148976"/>
                <a:gd name="connsiteX21" fmla="*/ 0 w 4091759"/>
                <a:gd name="connsiteY21" fmla="*/ 1297708 h 3148976"/>
                <a:gd name="connsiteX22" fmla="*/ 564086 w 4091759"/>
                <a:gd name="connsiteY22"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91759" h="3148976">
                  <a:moveTo>
                    <a:pt x="565922" y="0"/>
                  </a:moveTo>
                  <a:lnTo>
                    <a:pt x="1126669" y="0"/>
                  </a:lnTo>
                  <a:lnTo>
                    <a:pt x="1097005" y="19379"/>
                  </a:lnTo>
                  <a:cubicBezTo>
                    <a:pt x="1047353" y="54908"/>
                    <a:pt x="999481" y="92374"/>
                    <a:pt x="953756" y="131556"/>
                  </a:cubicBezTo>
                  <a:cubicBezTo>
                    <a:pt x="767675" y="290961"/>
                    <a:pt x="621427" y="472343"/>
                    <a:pt x="519133" y="670497"/>
                  </a:cubicBezTo>
                  <a:cubicBezTo>
                    <a:pt x="414598" y="873061"/>
                    <a:pt x="361535" y="1084083"/>
                    <a:pt x="361535" y="1297708"/>
                  </a:cubicBezTo>
                  <a:cubicBezTo>
                    <a:pt x="361535" y="1512850"/>
                    <a:pt x="446190" y="1638495"/>
                    <a:pt x="622367" y="1880096"/>
                  </a:cubicBezTo>
                  <a:cubicBezTo>
                    <a:pt x="664875" y="1938364"/>
                    <a:pt x="708829" y="1998656"/>
                    <a:pt x="753795" y="2064949"/>
                  </a:cubicBezTo>
                  <a:cubicBezTo>
                    <a:pt x="1097401" y="2571430"/>
                    <a:pt x="1466238" y="2787513"/>
                    <a:pt x="1987034" y="2787513"/>
                  </a:cubicBezTo>
                  <a:cubicBezTo>
                    <a:pt x="2328833" y="2787513"/>
                    <a:pt x="2579616" y="2611480"/>
                    <a:pt x="2923222" y="2342986"/>
                  </a:cubicBezTo>
                  <a:cubicBezTo>
                    <a:pt x="2961610" y="2312984"/>
                    <a:pt x="2999997" y="2283344"/>
                    <a:pt x="3037155" y="2254717"/>
                  </a:cubicBezTo>
                  <a:cubicBezTo>
                    <a:pt x="3238562" y="2099360"/>
                    <a:pt x="3428764" y="1952606"/>
                    <a:pt x="3555349" y="1793273"/>
                  </a:cubicBezTo>
                  <a:cubicBezTo>
                    <a:pt x="3676366" y="1640953"/>
                    <a:pt x="3730369" y="1488126"/>
                    <a:pt x="3730369" y="1297708"/>
                  </a:cubicBezTo>
                  <a:cubicBezTo>
                    <a:pt x="3730369" y="820432"/>
                    <a:pt x="3590844" y="391303"/>
                    <a:pt x="3337459" y="89337"/>
                  </a:cubicBezTo>
                  <a:lnTo>
                    <a:pt x="3254099"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Shape 150">
              <a:extLst>
                <a:ext uri="{FF2B5EF4-FFF2-40B4-BE49-F238E27FC236}">
                  <a16:creationId xmlns:a16="http://schemas.microsoft.com/office/drawing/2014/main" id="{3194ADEA-34F6-4208-A525-B69BC9032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258674 w 4091759"/>
                <a:gd name="connsiteY1" fmla="*/ 0 h 3148976"/>
                <a:gd name="connsiteX2" fmla="*/ 1139152 w 4091759"/>
                <a:gd name="connsiteY2" fmla="*/ 78064 h 3148976"/>
                <a:gd name="connsiteX3" fmla="*/ 1000746 w 4091759"/>
                <a:gd name="connsiteY3" fmla="*/ 186426 h 3148976"/>
                <a:gd name="connsiteX4" fmla="*/ 583329 w 4091759"/>
                <a:gd name="connsiteY4" fmla="*/ 703607 h 3148976"/>
                <a:gd name="connsiteX5" fmla="*/ 433755 w 4091759"/>
                <a:gd name="connsiteY5" fmla="*/ 1297708 h 3148976"/>
                <a:gd name="connsiteX6" fmla="*/ 680707 w 4091759"/>
                <a:gd name="connsiteY6" fmla="*/ 1837516 h 3148976"/>
                <a:gd name="connsiteX7" fmla="*/ 813581 w 4091759"/>
                <a:gd name="connsiteY7" fmla="*/ 2024392 h 3148976"/>
                <a:gd name="connsiteX8" fmla="*/ 1320496 w 4091759"/>
                <a:gd name="connsiteY8" fmla="*/ 2541863 h 3148976"/>
                <a:gd name="connsiteX9" fmla="*/ 1986961 w 4091759"/>
                <a:gd name="connsiteY9" fmla="*/ 2715220 h 3148976"/>
                <a:gd name="connsiteX10" fmla="*/ 2415656 w 4091759"/>
                <a:gd name="connsiteY10" fmla="*/ 2604829 h 3148976"/>
                <a:gd name="connsiteX11" fmla="*/ 2878618 w 4091759"/>
                <a:gd name="connsiteY11" fmla="*/ 2286092 h 3148976"/>
                <a:gd name="connsiteX12" fmla="*/ 2992912 w 4091759"/>
                <a:gd name="connsiteY12" fmla="*/ 2197533 h 3148976"/>
                <a:gd name="connsiteX13" fmla="*/ 3498671 w 4091759"/>
                <a:gd name="connsiteY13" fmla="*/ 1748307 h 3148976"/>
                <a:gd name="connsiteX14" fmla="*/ 3658004 w 4091759"/>
                <a:gd name="connsiteY14" fmla="*/ 1297708 h 3148976"/>
                <a:gd name="connsiteX15" fmla="*/ 3282010 w 4091759"/>
                <a:gd name="connsiteY15" fmla="*/ 135821 h 3148976"/>
                <a:gd name="connsiteX16" fmla="*/ 3189895 w 4091759"/>
                <a:gd name="connsiteY16" fmla="*/ 37067 h 3148976"/>
                <a:gd name="connsiteX17" fmla="*/ 3146993 w 4091759"/>
                <a:gd name="connsiteY17" fmla="*/ 0 h 3148976"/>
                <a:gd name="connsiteX18" fmla="*/ 3722351 w 4091759"/>
                <a:gd name="connsiteY18" fmla="*/ 0 h 3148976"/>
                <a:gd name="connsiteX19" fmla="*/ 3723651 w 4091759"/>
                <a:gd name="connsiteY19" fmla="*/ 1720 h 3148976"/>
                <a:gd name="connsiteX20" fmla="*/ 4091759 w 4091759"/>
                <a:gd name="connsiteY20" fmla="*/ 1297708 h 3148976"/>
                <a:gd name="connsiteX21" fmla="*/ 3145739 w 4091759"/>
                <a:gd name="connsiteY21" fmla="*/ 2627818 h 3148976"/>
                <a:gd name="connsiteX22" fmla="*/ 1986961 w 4091759"/>
                <a:gd name="connsiteY22" fmla="*/ 3148976 h 3148976"/>
                <a:gd name="connsiteX23" fmla="*/ 454648 w 4091759"/>
                <a:gd name="connsiteY23" fmla="*/ 2267874 h 3148976"/>
                <a:gd name="connsiteX24" fmla="*/ 0 w 4091759"/>
                <a:gd name="connsiteY24" fmla="*/ 1297708 h 3148976"/>
                <a:gd name="connsiteX25" fmla="*/ 564086 w 4091759"/>
                <a:gd name="connsiteY25"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91759" h="3148976">
                  <a:moveTo>
                    <a:pt x="565922" y="0"/>
                  </a:moveTo>
                  <a:lnTo>
                    <a:pt x="1258674" y="0"/>
                  </a:lnTo>
                  <a:lnTo>
                    <a:pt x="1139152" y="78064"/>
                  </a:lnTo>
                  <a:cubicBezTo>
                    <a:pt x="1091171" y="112390"/>
                    <a:pt x="1044917" y="148581"/>
                    <a:pt x="1000746" y="186426"/>
                  </a:cubicBezTo>
                  <a:cubicBezTo>
                    <a:pt x="824280" y="337590"/>
                    <a:pt x="679984" y="516442"/>
                    <a:pt x="583329" y="703607"/>
                  </a:cubicBezTo>
                  <a:cubicBezTo>
                    <a:pt x="484071" y="895833"/>
                    <a:pt x="433755" y="1095722"/>
                    <a:pt x="433755" y="1297708"/>
                  </a:cubicBezTo>
                  <a:cubicBezTo>
                    <a:pt x="433755" y="1490729"/>
                    <a:pt x="509446" y="1602710"/>
                    <a:pt x="680707" y="1837516"/>
                  </a:cubicBezTo>
                  <a:cubicBezTo>
                    <a:pt x="723576" y="1896290"/>
                    <a:pt x="767892" y="1957088"/>
                    <a:pt x="813581" y="2024392"/>
                  </a:cubicBezTo>
                  <a:cubicBezTo>
                    <a:pt x="975154" y="2262524"/>
                    <a:pt x="1140921" y="2431833"/>
                    <a:pt x="1320496" y="2541863"/>
                  </a:cubicBezTo>
                  <a:cubicBezTo>
                    <a:pt x="1510842" y="2658543"/>
                    <a:pt x="1728877" y="2715220"/>
                    <a:pt x="1986961" y="2715220"/>
                  </a:cubicBezTo>
                  <a:cubicBezTo>
                    <a:pt x="2133426" y="2715220"/>
                    <a:pt x="2269625" y="2680158"/>
                    <a:pt x="2415656" y="2604829"/>
                  </a:cubicBezTo>
                  <a:cubicBezTo>
                    <a:pt x="2565591" y="2527476"/>
                    <a:pt x="2714008" y="2414700"/>
                    <a:pt x="2878618" y="2286092"/>
                  </a:cubicBezTo>
                  <a:cubicBezTo>
                    <a:pt x="2917222" y="2255945"/>
                    <a:pt x="2955682" y="2226233"/>
                    <a:pt x="2992912" y="2197533"/>
                  </a:cubicBezTo>
                  <a:cubicBezTo>
                    <a:pt x="3190705" y="2044923"/>
                    <a:pt x="3377509" y="1900772"/>
                    <a:pt x="3498671" y="1748307"/>
                  </a:cubicBezTo>
                  <a:cubicBezTo>
                    <a:pt x="3610363" y="1607770"/>
                    <a:pt x="3658004" y="1473017"/>
                    <a:pt x="3658004" y="1297708"/>
                  </a:cubicBezTo>
                  <a:cubicBezTo>
                    <a:pt x="3658004" y="837421"/>
                    <a:pt x="3524480" y="424775"/>
                    <a:pt x="3282010" y="135821"/>
                  </a:cubicBezTo>
                  <a:cubicBezTo>
                    <a:pt x="3252732" y="100940"/>
                    <a:pt x="3222007" y="68006"/>
                    <a:pt x="3189895" y="37067"/>
                  </a:cubicBezTo>
                  <a:lnTo>
                    <a:pt x="3146993"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2" name="Freeform: Shape 151">
              <a:extLst>
                <a:ext uri="{FF2B5EF4-FFF2-40B4-BE49-F238E27FC236}">
                  <a16:creationId xmlns:a16="http://schemas.microsoft.com/office/drawing/2014/main" id="{FBDED2AF-FE3B-46C2-A641-F3FE6F01B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945" y="8190"/>
              <a:ext cx="4337554" cy="3396866"/>
            </a:xfrm>
            <a:custGeom>
              <a:avLst/>
              <a:gdLst>
                <a:gd name="connsiteX0" fmla="*/ 2075375 w 4337554"/>
                <a:gd name="connsiteY0" fmla="*/ 3367732 h 3396866"/>
                <a:gd name="connsiteX1" fmla="*/ 2087376 w 4337554"/>
                <a:gd name="connsiteY1" fmla="*/ 3367877 h 3396866"/>
                <a:gd name="connsiteX2" fmla="*/ 2097930 w 4337554"/>
                <a:gd name="connsiteY2" fmla="*/ 3367804 h 3396866"/>
                <a:gd name="connsiteX3" fmla="*/ 2075375 w 4337554"/>
                <a:gd name="connsiteY3" fmla="*/ 3367732 h 3396866"/>
                <a:gd name="connsiteX4" fmla="*/ 381332 w 4337554"/>
                <a:gd name="connsiteY4" fmla="*/ 0 h 3396866"/>
                <a:gd name="connsiteX5" fmla="*/ 722138 w 4337554"/>
                <a:gd name="connsiteY5" fmla="*/ 0 h 3396866"/>
                <a:gd name="connsiteX6" fmla="*/ 614098 w 4337554"/>
                <a:gd name="connsiteY6" fmla="*/ 110789 h 3396866"/>
                <a:gd name="connsiteX7" fmla="*/ 493035 w 4337554"/>
                <a:gd name="connsiteY7" fmla="*/ 257995 h 3396866"/>
                <a:gd name="connsiteX8" fmla="*/ 384235 w 4337554"/>
                <a:gd name="connsiteY8" fmla="*/ 416677 h 3396866"/>
                <a:gd name="connsiteX9" fmla="*/ 291628 w 4337554"/>
                <a:gd name="connsiteY9" fmla="*/ 586059 h 3396866"/>
                <a:gd name="connsiteX10" fmla="*/ 291556 w 4337554"/>
                <a:gd name="connsiteY10" fmla="*/ 586275 h 3396866"/>
                <a:gd name="connsiteX11" fmla="*/ 291484 w 4337554"/>
                <a:gd name="connsiteY11" fmla="*/ 586492 h 3396866"/>
                <a:gd name="connsiteX12" fmla="*/ 271169 w 4337554"/>
                <a:gd name="connsiteY12" fmla="*/ 630012 h 3396866"/>
                <a:gd name="connsiteX13" fmla="*/ 261193 w 4337554"/>
                <a:gd name="connsiteY13" fmla="*/ 652062 h 3396866"/>
                <a:gd name="connsiteX14" fmla="*/ 251795 w 4337554"/>
                <a:gd name="connsiteY14" fmla="*/ 674183 h 3396866"/>
                <a:gd name="connsiteX15" fmla="*/ 250349 w 4337554"/>
                <a:gd name="connsiteY15" fmla="*/ 677653 h 3396866"/>
                <a:gd name="connsiteX16" fmla="*/ 233866 w 4337554"/>
                <a:gd name="connsiteY16" fmla="*/ 718788 h 3396866"/>
                <a:gd name="connsiteX17" fmla="*/ 227505 w 4337554"/>
                <a:gd name="connsiteY17" fmla="*/ 735487 h 3396866"/>
                <a:gd name="connsiteX18" fmla="*/ 216950 w 4337554"/>
                <a:gd name="connsiteY18" fmla="*/ 764043 h 3396866"/>
                <a:gd name="connsiteX19" fmla="*/ 216878 w 4337554"/>
                <a:gd name="connsiteY19" fmla="*/ 764332 h 3396866"/>
                <a:gd name="connsiteX20" fmla="*/ 216733 w 4337554"/>
                <a:gd name="connsiteY20" fmla="*/ 764621 h 3396866"/>
                <a:gd name="connsiteX21" fmla="*/ 161718 w 4337554"/>
                <a:gd name="connsiteY21" fmla="*/ 950268 h 3396866"/>
                <a:gd name="connsiteX22" fmla="*/ 117186 w 4337554"/>
                <a:gd name="connsiteY22" fmla="*/ 1335010 h 3396866"/>
                <a:gd name="connsiteX23" fmla="*/ 135693 w 4337554"/>
                <a:gd name="connsiteY23" fmla="*/ 1524705 h 3396866"/>
                <a:gd name="connsiteX24" fmla="*/ 192154 w 4337554"/>
                <a:gd name="connsiteY24" fmla="*/ 1706015 h 3396866"/>
                <a:gd name="connsiteX25" fmla="*/ 192298 w 4337554"/>
                <a:gd name="connsiteY25" fmla="*/ 1706304 h 3396866"/>
                <a:gd name="connsiteX26" fmla="*/ 192443 w 4337554"/>
                <a:gd name="connsiteY26" fmla="*/ 1706593 h 3396866"/>
                <a:gd name="connsiteX27" fmla="*/ 206106 w 4337554"/>
                <a:gd name="connsiteY27" fmla="*/ 1737245 h 3396866"/>
                <a:gd name="connsiteX28" fmla="*/ 211817 w 4337554"/>
                <a:gd name="connsiteY28" fmla="*/ 1749680 h 3396866"/>
                <a:gd name="connsiteX29" fmla="*/ 217022 w 4337554"/>
                <a:gd name="connsiteY29" fmla="*/ 1760162 h 3396866"/>
                <a:gd name="connsiteX30" fmla="*/ 233360 w 4337554"/>
                <a:gd name="connsiteY30" fmla="*/ 1791826 h 3396866"/>
                <a:gd name="connsiteX31" fmla="*/ 233505 w 4337554"/>
                <a:gd name="connsiteY31" fmla="*/ 1792115 h 3396866"/>
                <a:gd name="connsiteX32" fmla="*/ 233650 w 4337554"/>
                <a:gd name="connsiteY32" fmla="*/ 1792405 h 3396866"/>
                <a:gd name="connsiteX33" fmla="*/ 282086 w 4337554"/>
                <a:gd name="connsiteY33" fmla="*/ 1875180 h 3396866"/>
                <a:gd name="connsiteX34" fmla="*/ 335799 w 4337554"/>
                <a:gd name="connsiteY34" fmla="*/ 1955497 h 3396866"/>
                <a:gd name="connsiteX35" fmla="*/ 393850 w 4337554"/>
                <a:gd name="connsiteY35" fmla="*/ 2034295 h 3396866"/>
                <a:gd name="connsiteX36" fmla="*/ 467082 w 4337554"/>
                <a:gd name="connsiteY36" fmla="*/ 2128999 h 3396866"/>
                <a:gd name="connsiteX37" fmla="*/ 515518 w 4337554"/>
                <a:gd name="connsiteY37" fmla="*/ 2191098 h 3396866"/>
                <a:gd name="connsiteX38" fmla="*/ 576750 w 4337554"/>
                <a:gd name="connsiteY38" fmla="*/ 2271126 h 3396866"/>
                <a:gd name="connsiteX39" fmla="*/ 608053 w 4337554"/>
                <a:gd name="connsiteY39" fmla="*/ 2313634 h 3396866"/>
                <a:gd name="connsiteX40" fmla="*/ 636102 w 4337554"/>
                <a:gd name="connsiteY40" fmla="*/ 2351805 h 3396866"/>
                <a:gd name="connsiteX41" fmla="*/ 636247 w 4337554"/>
                <a:gd name="connsiteY41" fmla="*/ 2351949 h 3396866"/>
                <a:gd name="connsiteX42" fmla="*/ 636391 w 4337554"/>
                <a:gd name="connsiteY42" fmla="*/ 2352094 h 3396866"/>
                <a:gd name="connsiteX43" fmla="*/ 685478 w 4337554"/>
                <a:gd name="connsiteY43" fmla="*/ 2416795 h 3396866"/>
                <a:gd name="connsiteX44" fmla="*/ 694948 w 4337554"/>
                <a:gd name="connsiteY44" fmla="*/ 2429013 h 3396866"/>
                <a:gd name="connsiteX45" fmla="*/ 699720 w 4337554"/>
                <a:gd name="connsiteY45" fmla="*/ 2434941 h 3396866"/>
                <a:gd name="connsiteX46" fmla="*/ 756253 w 4337554"/>
                <a:gd name="connsiteY46" fmla="*/ 2503474 h 3396866"/>
                <a:gd name="connsiteX47" fmla="*/ 885945 w 4337554"/>
                <a:gd name="connsiteY47" fmla="*/ 2643577 h 3396866"/>
                <a:gd name="connsiteX48" fmla="*/ 1176055 w 4337554"/>
                <a:gd name="connsiteY48" fmla="*/ 2876576 h 3396866"/>
                <a:gd name="connsiteX49" fmla="*/ 1335822 w 4337554"/>
                <a:gd name="connsiteY49" fmla="*/ 2963833 h 3396866"/>
                <a:gd name="connsiteX50" fmla="*/ 1335967 w 4337554"/>
                <a:gd name="connsiteY50" fmla="*/ 2963906 h 3396866"/>
                <a:gd name="connsiteX51" fmla="*/ 1336111 w 4337554"/>
                <a:gd name="connsiteY51" fmla="*/ 2963978 h 3396866"/>
                <a:gd name="connsiteX52" fmla="*/ 1504770 w 4337554"/>
                <a:gd name="connsiteY52" fmla="*/ 3029909 h 3396866"/>
                <a:gd name="connsiteX53" fmla="*/ 1680874 w 4337554"/>
                <a:gd name="connsiteY53" fmla="*/ 3075526 h 3396866"/>
                <a:gd name="connsiteX54" fmla="*/ 1770228 w 4337554"/>
                <a:gd name="connsiteY54" fmla="*/ 3090562 h 3396866"/>
                <a:gd name="connsiteX55" fmla="*/ 1859943 w 4337554"/>
                <a:gd name="connsiteY55" fmla="*/ 3100756 h 3396866"/>
                <a:gd name="connsiteX56" fmla="*/ 2045663 w 4337554"/>
                <a:gd name="connsiteY56" fmla="*/ 3108852 h 3396866"/>
                <a:gd name="connsiteX57" fmla="*/ 2054989 w 4337554"/>
                <a:gd name="connsiteY57" fmla="*/ 3108852 h 3396866"/>
                <a:gd name="connsiteX58" fmla="*/ 2067278 w 4337554"/>
                <a:gd name="connsiteY58" fmla="*/ 3108925 h 3396866"/>
                <a:gd name="connsiteX59" fmla="*/ 2091207 w 4337554"/>
                <a:gd name="connsiteY59" fmla="*/ 3108563 h 3396866"/>
                <a:gd name="connsiteX60" fmla="*/ 2091424 w 4337554"/>
                <a:gd name="connsiteY60" fmla="*/ 3108563 h 3396866"/>
                <a:gd name="connsiteX61" fmla="*/ 2091641 w 4337554"/>
                <a:gd name="connsiteY61" fmla="*/ 3108563 h 3396866"/>
                <a:gd name="connsiteX62" fmla="*/ 2114124 w 4337554"/>
                <a:gd name="connsiteY62" fmla="*/ 3107985 h 3396866"/>
                <a:gd name="connsiteX63" fmla="*/ 2136752 w 4337554"/>
                <a:gd name="connsiteY63" fmla="*/ 3106828 h 3396866"/>
                <a:gd name="connsiteX64" fmla="*/ 2225382 w 4337554"/>
                <a:gd name="connsiteY64" fmla="*/ 3099093 h 3396866"/>
                <a:gd name="connsiteX65" fmla="*/ 2568049 w 4337554"/>
                <a:gd name="connsiteY65" fmla="*/ 3006486 h 3396866"/>
                <a:gd name="connsiteX66" fmla="*/ 2730779 w 4337554"/>
                <a:gd name="connsiteY66" fmla="*/ 2925807 h 3396866"/>
                <a:gd name="connsiteX67" fmla="*/ 2888666 w 4337554"/>
                <a:gd name="connsiteY67" fmla="*/ 2827200 h 3396866"/>
                <a:gd name="connsiteX68" fmla="*/ 3043011 w 4337554"/>
                <a:gd name="connsiteY68" fmla="*/ 2715075 h 3396866"/>
                <a:gd name="connsiteX69" fmla="*/ 3119208 w 4337554"/>
                <a:gd name="connsiteY69" fmla="*/ 2655650 h 3396866"/>
                <a:gd name="connsiteX70" fmla="*/ 3196922 w 4337554"/>
                <a:gd name="connsiteY70" fmla="*/ 2593479 h 3396866"/>
                <a:gd name="connsiteX71" fmla="*/ 3327916 w 4337554"/>
                <a:gd name="connsiteY71" fmla="*/ 2490895 h 3396866"/>
                <a:gd name="connsiteX72" fmla="*/ 3507925 w 4337554"/>
                <a:gd name="connsiteY72" fmla="*/ 2348624 h 3396866"/>
                <a:gd name="connsiteX73" fmla="*/ 3788131 w 4337554"/>
                <a:gd name="connsiteY73" fmla="*/ 2093575 h 3396866"/>
                <a:gd name="connsiteX74" fmla="*/ 3904016 w 4337554"/>
                <a:gd name="connsiteY74" fmla="*/ 1952894 h 3396866"/>
                <a:gd name="connsiteX75" fmla="*/ 3995683 w 4337554"/>
                <a:gd name="connsiteY75" fmla="*/ 1799706 h 3396866"/>
                <a:gd name="connsiteX76" fmla="*/ 4091470 w 4337554"/>
                <a:gd name="connsiteY76" fmla="*/ 1456678 h 3396866"/>
                <a:gd name="connsiteX77" fmla="*/ 4096892 w 4337554"/>
                <a:gd name="connsiteY77" fmla="*/ 1365228 h 3396866"/>
                <a:gd name="connsiteX78" fmla="*/ 4096964 w 4337554"/>
                <a:gd name="connsiteY78" fmla="*/ 1361686 h 3396866"/>
                <a:gd name="connsiteX79" fmla="*/ 4097181 w 4337554"/>
                <a:gd name="connsiteY79" fmla="*/ 1318021 h 3396866"/>
                <a:gd name="connsiteX80" fmla="*/ 4097109 w 4337554"/>
                <a:gd name="connsiteY80" fmla="*/ 1304213 h 3396866"/>
                <a:gd name="connsiteX81" fmla="*/ 4096675 w 4337554"/>
                <a:gd name="connsiteY81" fmla="*/ 1269585 h 3396866"/>
                <a:gd name="connsiteX82" fmla="*/ 4087133 w 4337554"/>
                <a:gd name="connsiteY82" fmla="*/ 1076708 h 3396866"/>
                <a:gd name="connsiteX83" fmla="*/ 4029010 w 4337554"/>
                <a:gd name="connsiteY83" fmla="*/ 694786 h 3396866"/>
                <a:gd name="connsiteX84" fmla="*/ 3912184 w 4337554"/>
                <a:gd name="connsiteY84" fmla="*/ 326890 h 3396866"/>
                <a:gd name="connsiteX85" fmla="*/ 3873219 w 4337554"/>
                <a:gd name="connsiteY85" fmla="*/ 238693 h 3396866"/>
                <a:gd name="connsiteX86" fmla="*/ 3829844 w 4337554"/>
                <a:gd name="connsiteY86" fmla="*/ 152375 h 3396866"/>
                <a:gd name="connsiteX87" fmla="*/ 3738618 w 4337554"/>
                <a:gd name="connsiteY87" fmla="*/ 0 h 3396866"/>
                <a:gd name="connsiteX88" fmla="*/ 3952061 w 4337554"/>
                <a:gd name="connsiteY88" fmla="*/ 0 h 3396866"/>
                <a:gd name="connsiteX89" fmla="*/ 4048022 w 4337554"/>
                <a:gd name="connsiteY89" fmla="*/ 144134 h 3396866"/>
                <a:gd name="connsiteX90" fmla="*/ 4337554 w 4337554"/>
                <a:gd name="connsiteY90" fmla="*/ 1227366 h 3396866"/>
                <a:gd name="connsiteX91" fmla="*/ 4167088 w 4337554"/>
                <a:gd name="connsiteY91" fmla="*/ 2071743 h 3396866"/>
                <a:gd name="connsiteX92" fmla="*/ 3702319 w 4337554"/>
                <a:gd name="connsiteY92" fmla="*/ 2761125 h 3396866"/>
                <a:gd name="connsiteX93" fmla="*/ 3012937 w 4337554"/>
                <a:gd name="connsiteY93" fmla="*/ 3225894 h 3396866"/>
                <a:gd name="connsiteX94" fmla="*/ 2168777 w 4337554"/>
                <a:gd name="connsiteY94" fmla="*/ 3396360 h 3396866"/>
                <a:gd name="connsiteX95" fmla="*/ 2151933 w 4337554"/>
                <a:gd name="connsiteY95" fmla="*/ 3396143 h 3396866"/>
                <a:gd name="connsiteX96" fmla="*/ 2143692 w 4337554"/>
                <a:gd name="connsiteY96" fmla="*/ 3395998 h 3396866"/>
                <a:gd name="connsiteX97" fmla="*/ 2125691 w 4337554"/>
                <a:gd name="connsiteY97" fmla="*/ 3396649 h 3396866"/>
                <a:gd name="connsiteX98" fmla="*/ 2125257 w 4337554"/>
                <a:gd name="connsiteY98" fmla="*/ 3396649 h 3396866"/>
                <a:gd name="connsiteX99" fmla="*/ 2124823 w 4337554"/>
                <a:gd name="connsiteY99" fmla="*/ 3396649 h 3396866"/>
                <a:gd name="connsiteX100" fmla="*/ 2098364 w 4337554"/>
                <a:gd name="connsiteY100" fmla="*/ 3396794 h 3396866"/>
                <a:gd name="connsiteX101" fmla="*/ 2087376 w 4337554"/>
                <a:gd name="connsiteY101" fmla="*/ 3396866 h 3396866"/>
                <a:gd name="connsiteX102" fmla="*/ 2054338 w 4337554"/>
                <a:gd name="connsiteY102" fmla="*/ 3396360 h 3396866"/>
                <a:gd name="connsiteX103" fmla="*/ 2044940 w 4337554"/>
                <a:gd name="connsiteY103" fmla="*/ 3396143 h 3396866"/>
                <a:gd name="connsiteX104" fmla="*/ 1953490 w 4337554"/>
                <a:gd name="connsiteY104" fmla="*/ 3392456 h 3396866"/>
                <a:gd name="connsiteX105" fmla="*/ 1939537 w 4337554"/>
                <a:gd name="connsiteY105" fmla="*/ 3391733 h 3396866"/>
                <a:gd name="connsiteX106" fmla="*/ 1939104 w 4337554"/>
                <a:gd name="connsiteY106" fmla="*/ 3391733 h 3396866"/>
                <a:gd name="connsiteX107" fmla="*/ 1938670 w 4337554"/>
                <a:gd name="connsiteY107" fmla="*/ 3391661 h 3396866"/>
                <a:gd name="connsiteX108" fmla="*/ 1925802 w 4337554"/>
                <a:gd name="connsiteY108" fmla="*/ 3390576 h 3396866"/>
                <a:gd name="connsiteX109" fmla="*/ 1833340 w 4337554"/>
                <a:gd name="connsiteY109" fmla="*/ 3381540 h 3396866"/>
                <a:gd name="connsiteX110" fmla="*/ 1622607 w 4337554"/>
                <a:gd name="connsiteY110" fmla="*/ 3345466 h 3396866"/>
                <a:gd name="connsiteX111" fmla="*/ 1415922 w 4337554"/>
                <a:gd name="connsiteY111" fmla="*/ 3283005 h 3396866"/>
                <a:gd name="connsiteX112" fmla="*/ 1219070 w 4337554"/>
                <a:gd name="connsiteY112" fmla="*/ 3192205 h 3396866"/>
                <a:gd name="connsiteX113" fmla="*/ 1071376 w 4337554"/>
                <a:gd name="connsiteY113" fmla="*/ 3098297 h 3396866"/>
                <a:gd name="connsiteX114" fmla="*/ 295677 w 4337554"/>
                <a:gd name="connsiteY114" fmla="*/ 2321152 h 3396866"/>
                <a:gd name="connsiteX115" fmla="*/ 0 w 4337554"/>
                <a:gd name="connsiteY115" fmla="*/ 1227366 h 3396866"/>
                <a:gd name="connsiteX116" fmla="*/ 170466 w 4337554"/>
                <a:gd name="connsiteY116" fmla="*/ 383205 h 3396866"/>
                <a:gd name="connsiteX117" fmla="*/ 369126 w 4337554"/>
                <a:gd name="connsiteY117" fmla="*/ 16339 h 339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337554" h="3396866">
                  <a:moveTo>
                    <a:pt x="2075375" y="3367732"/>
                  </a:moveTo>
                  <a:cubicBezTo>
                    <a:pt x="2079351" y="3367804"/>
                    <a:pt x="2083327" y="3367877"/>
                    <a:pt x="2087376" y="3367877"/>
                  </a:cubicBezTo>
                  <a:cubicBezTo>
                    <a:pt x="2090846" y="3367877"/>
                    <a:pt x="2094316" y="3367877"/>
                    <a:pt x="2097930" y="3367804"/>
                  </a:cubicBezTo>
                  <a:cubicBezTo>
                    <a:pt x="2090267" y="3367949"/>
                    <a:pt x="2082821" y="3367804"/>
                    <a:pt x="2075375" y="3367732"/>
                  </a:cubicBezTo>
                  <a:close/>
                  <a:moveTo>
                    <a:pt x="381332" y="0"/>
                  </a:moveTo>
                  <a:lnTo>
                    <a:pt x="722138" y="0"/>
                  </a:lnTo>
                  <a:lnTo>
                    <a:pt x="614098" y="110789"/>
                  </a:lnTo>
                  <a:cubicBezTo>
                    <a:pt x="571401" y="158430"/>
                    <a:pt x="530953" y="207607"/>
                    <a:pt x="493035" y="257995"/>
                  </a:cubicBezTo>
                  <a:cubicBezTo>
                    <a:pt x="453780" y="310190"/>
                    <a:pt x="417128" y="363614"/>
                    <a:pt x="384235" y="416677"/>
                  </a:cubicBezTo>
                  <a:cubicBezTo>
                    <a:pt x="347366" y="477475"/>
                    <a:pt x="317075" y="532851"/>
                    <a:pt x="291628" y="586059"/>
                  </a:cubicBezTo>
                  <a:lnTo>
                    <a:pt x="291556" y="586275"/>
                  </a:lnTo>
                  <a:lnTo>
                    <a:pt x="291484" y="586492"/>
                  </a:lnTo>
                  <a:cubicBezTo>
                    <a:pt x="283965" y="601601"/>
                    <a:pt x="277025" y="616927"/>
                    <a:pt x="271169" y="630012"/>
                  </a:cubicBezTo>
                  <a:lnTo>
                    <a:pt x="261193" y="652062"/>
                  </a:lnTo>
                  <a:lnTo>
                    <a:pt x="251795" y="674183"/>
                  </a:lnTo>
                  <a:lnTo>
                    <a:pt x="250349" y="677653"/>
                  </a:lnTo>
                  <a:cubicBezTo>
                    <a:pt x="244493" y="691750"/>
                    <a:pt x="238927" y="705124"/>
                    <a:pt x="233866" y="718788"/>
                  </a:cubicBezTo>
                  <a:cubicBezTo>
                    <a:pt x="231770" y="724354"/>
                    <a:pt x="229673" y="729921"/>
                    <a:pt x="227505" y="735487"/>
                  </a:cubicBezTo>
                  <a:cubicBezTo>
                    <a:pt x="223673" y="745319"/>
                    <a:pt x="220131" y="754645"/>
                    <a:pt x="216950" y="764043"/>
                  </a:cubicBezTo>
                  <a:lnTo>
                    <a:pt x="216878" y="764332"/>
                  </a:lnTo>
                  <a:lnTo>
                    <a:pt x="216733" y="764621"/>
                  </a:lnTo>
                  <a:cubicBezTo>
                    <a:pt x="194395" y="826431"/>
                    <a:pt x="175888" y="888892"/>
                    <a:pt x="161718" y="950268"/>
                  </a:cubicBezTo>
                  <a:cubicBezTo>
                    <a:pt x="132151" y="1076636"/>
                    <a:pt x="117114" y="1206112"/>
                    <a:pt x="117186" y="1335010"/>
                  </a:cubicBezTo>
                  <a:cubicBezTo>
                    <a:pt x="117620" y="1400217"/>
                    <a:pt x="123837" y="1464196"/>
                    <a:pt x="135693" y="1524705"/>
                  </a:cubicBezTo>
                  <a:cubicBezTo>
                    <a:pt x="148923" y="1588756"/>
                    <a:pt x="167863" y="1649771"/>
                    <a:pt x="192154" y="1706015"/>
                  </a:cubicBezTo>
                  <a:lnTo>
                    <a:pt x="192298" y="1706304"/>
                  </a:lnTo>
                  <a:lnTo>
                    <a:pt x="192443" y="1706593"/>
                  </a:lnTo>
                  <a:cubicBezTo>
                    <a:pt x="196564" y="1716714"/>
                    <a:pt x="201190" y="1726691"/>
                    <a:pt x="206106" y="1737245"/>
                  </a:cubicBezTo>
                  <a:cubicBezTo>
                    <a:pt x="207986" y="1741366"/>
                    <a:pt x="209938" y="1745487"/>
                    <a:pt x="211817" y="1749680"/>
                  </a:cubicBezTo>
                  <a:cubicBezTo>
                    <a:pt x="213552" y="1753222"/>
                    <a:pt x="215287" y="1756692"/>
                    <a:pt x="217022" y="1760162"/>
                  </a:cubicBezTo>
                  <a:cubicBezTo>
                    <a:pt x="222517" y="1771151"/>
                    <a:pt x="227722" y="1781561"/>
                    <a:pt x="233360" y="1791826"/>
                  </a:cubicBezTo>
                  <a:lnTo>
                    <a:pt x="233505" y="1792115"/>
                  </a:lnTo>
                  <a:lnTo>
                    <a:pt x="233650" y="1792405"/>
                  </a:lnTo>
                  <a:cubicBezTo>
                    <a:pt x="246590" y="1817056"/>
                    <a:pt x="261482" y="1842576"/>
                    <a:pt x="282086" y="1875180"/>
                  </a:cubicBezTo>
                  <a:cubicBezTo>
                    <a:pt x="298135" y="1900843"/>
                    <a:pt x="315268" y="1925929"/>
                    <a:pt x="335799" y="1955497"/>
                  </a:cubicBezTo>
                  <a:cubicBezTo>
                    <a:pt x="355101" y="1982679"/>
                    <a:pt x="375054" y="2009282"/>
                    <a:pt x="393850" y="2034295"/>
                  </a:cubicBezTo>
                  <a:cubicBezTo>
                    <a:pt x="417779" y="2066032"/>
                    <a:pt x="442864" y="2098058"/>
                    <a:pt x="467082" y="2128999"/>
                  </a:cubicBezTo>
                  <a:cubicBezTo>
                    <a:pt x="482987" y="2149313"/>
                    <a:pt x="499469" y="2170278"/>
                    <a:pt x="515518" y="2191098"/>
                  </a:cubicBezTo>
                  <a:cubicBezTo>
                    <a:pt x="532362" y="2212858"/>
                    <a:pt x="554556" y="2241558"/>
                    <a:pt x="576750" y="2271126"/>
                  </a:cubicBezTo>
                  <a:cubicBezTo>
                    <a:pt x="587305" y="2285078"/>
                    <a:pt x="597860" y="2299609"/>
                    <a:pt x="608053" y="2313634"/>
                  </a:cubicBezTo>
                  <a:cubicBezTo>
                    <a:pt x="617740" y="2326936"/>
                    <a:pt x="626921" y="2339587"/>
                    <a:pt x="636102" y="2351805"/>
                  </a:cubicBezTo>
                  <a:lnTo>
                    <a:pt x="636247" y="2351949"/>
                  </a:lnTo>
                  <a:lnTo>
                    <a:pt x="636391" y="2352094"/>
                  </a:lnTo>
                  <a:cubicBezTo>
                    <a:pt x="652224" y="2373854"/>
                    <a:pt x="669140" y="2395686"/>
                    <a:pt x="685478" y="2416795"/>
                  </a:cubicBezTo>
                  <a:lnTo>
                    <a:pt x="694948" y="2429013"/>
                  </a:lnTo>
                  <a:lnTo>
                    <a:pt x="699720" y="2434941"/>
                  </a:lnTo>
                  <a:cubicBezTo>
                    <a:pt x="718082" y="2457641"/>
                    <a:pt x="736950" y="2481136"/>
                    <a:pt x="756253" y="2503474"/>
                  </a:cubicBezTo>
                  <a:cubicBezTo>
                    <a:pt x="798688" y="2553211"/>
                    <a:pt x="842353" y="2600346"/>
                    <a:pt x="885945" y="2643577"/>
                  </a:cubicBezTo>
                  <a:cubicBezTo>
                    <a:pt x="978769" y="2735172"/>
                    <a:pt x="1076436" y="2813609"/>
                    <a:pt x="1176055" y="2876576"/>
                  </a:cubicBezTo>
                  <a:cubicBezTo>
                    <a:pt x="1232444" y="2911927"/>
                    <a:pt x="1284639" y="2940483"/>
                    <a:pt x="1335822" y="2963833"/>
                  </a:cubicBezTo>
                  <a:lnTo>
                    <a:pt x="1335967" y="2963906"/>
                  </a:lnTo>
                  <a:lnTo>
                    <a:pt x="1336111" y="2963978"/>
                  </a:lnTo>
                  <a:cubicBezTo>
                    <a:pt x="1388162" y="2988485"/>
                    <a:pt x="1444912" y="3010679"/>
                    <a:pt x="1504770" y="3029909"/>
                  </a:cubicBezTo>
                  <a:cubicBezTo>
                    <a:pt x="1559857" y="3047620"/>
                    <a:pt x="1619137" y="3063019"/>
                    <a:pt x="1680874" y="3075526"/>
                  </a:cubicBezTo>
                  <a:cubicBezTo>
                    <a:pt x="1709286" y="3081164"/>
                    <a:pt x="1739432" y="3086225"/>
                    <a:pt x="1770228" y="3090562"/>
                  </a:cubicBezTo>
                  <a:cubicBezTo>
                    <a:pt x="1799145" y="3094610"/>
                    <a:pt x="1829363" y="3098008"/>
                    <a:pt x="1859943" y="3100756"/>
                  </a:cubicBezTo>
                  <a:cubicBezTo>
                    <a:pt x="1918428" y="3106105"/>
                    <a:pt x="1979154" y="3108708"/>
                    <a:pt x="2045663" y="3108852"/>
                  </a:cubicBezTo>
                  <a:lnTo>
                    <a:pt x="2054989" y="3108852"/>
                  </a:lnTo>
                  <a:cubicBezTo>
                    <a:pt x="2059109" y="3108925"/>
                    <a:pt x="2063158" y="3108925"/>
                    <a:pt x="2067278" y="3108925"/>
                  </a:cubicBezTo>
                  <a:cubicBezTo>
                    <a:pt x="2077182" y="3108925"/>
                    <a:pt x="2084556" y="3108852"/>
                    <a:pt x="2091207" y="3108563"/>
                  </a:cubicBezTo>
                  <a:lnTo>
                    <a:pt x="2091424" y="3108563"/>
                  </a:lnTo>
                  <a:lnTo>
                    <a:pt x="2091641" y="3108563"/>
                  </a:lnTo>
                  <a:lnTo>
                    <a:pt x="2114124" y="3107985"/>
                  </a:lnTo>
                  <a:lnTo>
                    <a:pt x="2136752" y="3106828"/>
                  </a:lnTo>
                  <a:cubicBezTo>
                    <a:pt x="2162488" y="3105671"/>
                    <a:pt x="2189887" y="3103286"/>
                    <a:pt x="2225382" y="3099093"/>
                  </a:cubicBezTo>
                  <a:cubicBezTo>
                    <a:pt x="2340689" y="3084996"/>
                    <a:pt x="2455996" y="3053838"/>
                    <a:pt x="2568049" y="3006486"/>
                  </a:cubicBezTo>
                  <a:cubicBezTo>
                    <a:pt x="2619449" y="2985015"/>
                    <a:pt x="2672656" y="2958628"/>
                    <a:pt x="2730779" y="2925807"/>
                  </a:cubicBezTo>
                  <a:cubicBezTo>
                    <a:pt x="2780806" y="2897758"/>
                    <a:pt x="2832423" y="2865515"/>
                    <a:pt x="2888666" y="2827200"/>
                  </a:cubicBezTo>
                  <a:cubicBezTo>
                    <a:pt x="2934934" y="2795681"/>
                    <a:pt x="2984020" y="2760041"/>
                    <a:pt x="3043011" y="2715075"/>
                  </a:cubicBezTo>
                  <a:cubicBezTo>
                    <a:pt x="3068892" y="2695411"/>
                    <a:pt x="3094989" y="2674808"/>
                    <a:pt x="3119208" y="2655650"/>
                  </a:cubicBezTo>
                  <a:lnTo>
                    <a:pt x="3196922" y="2593479"/>
                  </a:lnTo>
                  <a:cubicBezTo>
                    <a:pt x="3240659" y="2558778"/>
                    <a:pt x="3285047" y="2524294"/>
                    <a:pt x="3327916" y="2490895"/>
                  </a:cubicBezTo>
                  <a:cubicBezTo>
                    <a:pt x="3387630" y="2444411"/>
                    <a:pt x="3449440" y="2396337"/>
                    <a:pt x="3507925" y="2348624"/>
                  </a:cubicBezTo>
                  <a:cubicBezTo>
                    <a:pt x="3627713" y="2251679"/>
                    <a:pt x="3714175" y="2172953"/>
                    <a:pt x="3788131" y="2093575"/>
                  </a:cubicBezTo>
                  <a:cubicBezTo>
                    <a:pt x="3833169" y="2044922"/>
                    <a:pt x="3871122" y="1998872"/>
                    <a:pt x="3904016" y="1952894"/>
                  </a:cubicBezTo>
                  <a:cubicBezTo>
                    <a:pt x="3941101" y="1900627"/>
                    <a:pt x="3971031" y="1850600"/>
                    <a:pt x="3995683" y="1799706"/>
                  </a:cubicBezTo>
                  <a:cubicBezTo>
                    <a:pt x="4047227" y="1694593"/>
                    <a:pt x="4079470" y="1579142"/>
                    <a:pt x="4091470" y="1456678"/>
                  </a:cubicBezTo>
                  <a:cubicBezTo>
                    <a:pt x="4094289" y="1427616"/>
                    <a:pt x="4096097" y="1396747"/>
                    <a:pt x="4096892" y="1365228"/>
                  </a:cubicBezTo>
                  <a:lnTo>
                    <a:pt x="4096964" y="1361686"/>
                  </a:lnTo>
                  <a:cubicBezTo>
                    <a:pt x="4097181" y="1347516"/>
                    <a:pt x="4097398" y="1332985"/>
                    <a:pt x="4097181" y="1318021"/>
                  </a:cubicBezTo>
                  <a:cubicBezTo>
                    <a:pt x="4097181" y="1313394"/>
                    <a:pt x="4097109" y="1308840"/>
                    <a:pt x="4097109" y="1304213"/>
                  </a:cubicBezTo>
                  <a:cubicBezTo>
                    <a:pt x="4097109" y="1292863"/>
                    <a:pt x="4097037" y="1281224"/>
                    <a:pt x="4096675" y="1269585"/>
                  </a:cubicBezTo>
                  <a:cubicBezTo>
                    <a:pt x="4095446" y="1203654"/>
                    <a:pt x="4092193" y="1138735"/>
                    <a:pt x="4087133" y="1076708"/>
                  </a:cubicBezTo>
                  <a:cubicBezTo>
                    <a:pt x="4075783" y="942099"/>
                    <a:pt x="4056264" y="813635"/>
                    <a:pt x="4029010" y="694786"/>
                  </a:cubicBezTo>
                  <a:cubicBezTo>
                    <a:pt x="3999153" y="564877"/>
                    <a:pt x="3959825" y="441112"/>
                    <a:pt x="3912184" y="326890"/>
                  </a:cubicBezTo>
                  <a:cubicBezTo>
                    <a:pt x="3899823" y="297105"/>
                    <a:pt x="3886665" y="267393"/>
                    <a:pt x="3873219" y="238693"/>
                  </a:cubicBezTo>
                  <a:cubicBezTo>
                    <a:pt x="3860062" y="210932"/>
                    <a:pt x="3845459" y="181943"/>
                    <a:pt x="3829844" y="152375"/>
                  </a:cubicBezTo>
                  <a:lnTo>
                    <a:pt x="3738618" y="0"/>
                  </a:lnTo>
                  <a:lnTo>
                    <a:pt x="3952061" y="0"/>
                  </a:lnTo>
                  <a:lnTo>
                    <a:pt x="4048022" y="144134"/>
                  </a:lnTo>
                  <a:cubicBezTo>
                    <a:pt x="4237429" y="471981"/>
                    <a:pt x="4337554" y="846601"/>
                    <a:pt x="4337554" y="1227366"/>
                  </a:cubicBezTo>
                  <a:cubicBezTo>
                    <a:pt x="4337554" y="1520151"/>
                    <a:pt x="4280226" y="1804188"/>
                    <a:pt x="4167088" y="2071743"/>
                  </a:cubicBezTo>
                  <a:cubicBezTo>
                    <a:pt x="4057854" y="2330044"/>
                    <a:pt x="3901485" y="2561959"/>
                    <a:pt x="3702319" y="2761125"/>
                  </a:cubicBezTo>
                  <a:cubicBezTo>
                    <a:pt x="3503153" y="2960291"/>
                    <a:pt x="3271166" y="3116660"/>
                    <a:pt x="3012937" y="3225894"/>
                  </a:cubicBezTo>
                  <a:cubicBezTo>
                    <a:pt x="2745600" y="3339032"/>
                    <a:pt x="2461562" y="3396360"/>
                    <a:pt x="2168777" y="3396360"/>
                  </a:cubicBezTo>
                  <a:cubicBezTo>
                    <a:pt x="2163138" y="3396360"/>
                    <a:pt x="2157572" y="3396215"/>
                    <a:pt x="2151933" y="3396143"/>
                  </a:cubicBezTo>
                  <a:cubicBezTo>
                    <a:pt x="2149186" y="3396071"/>
                    <a:pt x="2146439" y="3395998"/>
                    <a:pt x="2143692" y="3395998"/>
                  </a:cubicBezTo>
                  <a:lnTo>
                    <a:pt x="2125691" y="3396649"/>
                  </a:lnTo>
                  <a:lnTo>
                    <a:pt x="2125257" y="3396649"/>
                  </a:lnTo>
                  <a:lnTo>
                    <a:pt x="2124823" y="3396649"/>
                  </a:lnTo>
                  <a:lnTo>
                    <a:pt x="2098364" y="3396794"/>
                  </a:lnTo>
                  <a:cubicBezTo>
                    <a:pt x="2094677" y="3396866"/>
                    <a:pt x="2090990" y="3396866"/>
                    <a:pt x="2087376" y="3396866"/>
                  </a:cubicBezTo>
                  <a:cubicBezTo>
                    <a:pt x="2076098" y="3396866"/>
                    <a:pt x="2065037" y="3396649"/>
                    <a:pt x="2054338" y="3396360"/>
                  </a:cubicBezTo>
                  <a:lnTo>
                    <a:pt x="2044940" y="3396143"/>
                  </a:lnTo>
                  <a:cubicBezTo>
                    <a:pt x="2014288" y="3395782"/>
                    <a:pt x="1983419" y="3394047"/>
                    <a:pt x="1953490" y="3392456"/>
                  </a:cubicBezTo>
                  <a:lnTo>
                    <a:pt x="1939537" y="3391733"/>
                  </a:lnTo>
                  <a:lnTo>
                    <a:pt x="1939104" y="3391733"/>
                  </a:lnTo>
                  <a:lnTo>
                    <a:pt x="1938670" y="3391661"/>
                  </a:lnTo>
                  <a:lnTo>
                    <a:pt x="1925802" y="3390576"/>
                  </a:lnTo>
                  <a:cubicBezTo>
                    <a:pt x="1895511" y="3388046"/>
                    <a:pt x="1864208" y="3385444"/>
                    <a:pt x="1833340" y="3381540"/>
                  </a:cubicBezTo>
                  <a:cubicBezTo>
                    <a:pt x="1757577" y="3372503"/>
                    <a:pt x="1688610" y="3360719"/>
                    <a:pt x="1622607" y="3345466"/>
                  </a:cubicBezTo>
                  <a:cubicBezTo>
                    <a:pt x="1552121" y="3329200"/>
                    <a:pt x="1482576" y="3308163"/>
                    <a:pt x="1415922" y="3283005"/>
                  </a:cubicBezTo>
                  <a:cubicBezTo>
                    <a:pt x="1349919" y="3258064"/>
                    <a:pt x="1283699" y="3227557"/>
                    <a:pt x="1219070" y="3192205"/>
                  </a:cubicBezTo>
                  <a:cubicBezTo>
                    <a:pt x="1168103" y="3163722"/>
                    <a:pt x="1118366" y="3132130"/>
                    <a:pt x="1071376" y="3098297"/>
                  </a:cubicBezTo>
                  <a:cubicBezTo>
                    <a:pt x="751409" y="2910192"/>
                    <a:pt x="483131" y="2641481"/>
                    <a:pt x="295677" y="2321152"/>
                  </a:cubicBezTo>
                  <a:cubicBezTo>
                    <a:pt x="102222" y="1990631"/>
                    <a:pt x="0" y="1612468"/>
                    <a:pt x="0" y="1227366"/>
                  </a:cubicBezTo>
                  <a:cubicBezTo>
                    <a:pt x="0" y="934653"/>
                    <a:pt x="57328" y="650616"/>
                    <a:pt x="170466" y="383205"/>
                  </a:cubicBezTo>
                  <a:cubicBezTo>
                    <a:pt x="225083" y="254055"/>
                    <a:pt x="291484" y="131501"/>
                    <a:pt x="369126" y="1633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5" name="Google Shape;135;p25"/>
          <p:cNvPicPr preferRelativeResize="0"/>
          <p:nvPr/>
        </p:nvPicPr>
        <p:blipFill rotWithShape="1">
          <a:blip r:embed="rId5">
            <a:alphaModFix/>
          </a:blip>
          <a:srcRect l="2305" r="31439" b="-2"/>
          <a:stretch/>
        </p:blipFill>
        <p:spPr>
          <a:xfrm>
            <a:off x="6177318" y="10"/>
            <a:ext cx="2966682" cy="3011246"/>
          </a:xfrm>
          <a:custGeom>
            <a:avLst/>
            <a:gdLst/>
            <a:ahLst/>
            <a:cxnLst/>
            <a:rect l="l" t="t" r="r" b="b"/>
            <a:pathLst>
              <a:path w="4184139" h="4247004">
                <a:moveTo>
                  <a:pt x="807468" y="0"/>
                </a:moveTo>
                <a:lnTo>
                  <a:pt x="4068803" y="0"/>
                </a:lnTo>
                <a:lnTo>
                  <a:pt x="4162158" y="84846"/>
                </a:lnTo>
                <a:lnTo>
                  <a:pt x="4184139" y="109032"/>
                </a:lnTo>
                <a:lnTo>
                  <a:pt x="4184139" y="3508705"/>
                </a:lnTo>
                <a:lnTo>
                  <a:pt x="4162158" y="3532891"/>
                </a:lnTo>
                <a:cubicBezTo>
                  <a:pt x="3720942" y="3974107"/>
                  <a:pt x="3111408" y="4247004"/>
                  <a:pt x="2438135" y="4247004"/>
                </a:cubicBezTo>
                <a:cubicBezTo>
                  <a:pt x="1091590" y="4247004"/>
                  <a:pt x="0" y="3155414"/>
                  <a:pt x="0" y="1808869"/>
                </a:cubicBezTo>
                <a:cubicBezTo>
                  <a:pt x="0" y="1135596"/>
                  <a:pt x="272898" y="526062"/>
                  <a:pt x="714113" y="84846"/>
                </a:cubicBezTo>
                <a:close/>
              </a:path>
            </a:pathLst>
          </a:custGeom>
          <a:noFill/>
          <a:effectLst>
            <a:softEdge rad="0"/>
          </a:effectLst>
        </p:spPr>
      </p:pic>
      <p:grpSp>
        <p:nvGrpSpPr>
          <p:cNvPr id="154" name="Group 153">
            <a:extLst>
              <a:ext uri="{FF2B5EF4-FFF2-40B4-BE49-F238E27FC236}">
                <a16:creationId xmlns:a16="http://schemas.microsoft.com/office/drawing/2014/main" id="{1F5AD99D-D9DE-4538-B93F-D082821D36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89574" y="0"/>
            <a:ext cx="3054198" cy="3124683"/>
            <a:chOff x="8119432" y="8192"/>
            <a:chExt cx="4072265" cy="4166243"/>
          </a:xfrm>
        </p:grpSpPr>
        <p:sp>
          <p:nvSpPr>
            <p:cNvPr id="155" name="Freeform: Shape 154">
              <a:extLst>
                <a:ext uri="{FF2B5EF4-FFF2-40B4-BE49-F238E27FC236}">
                  <a16:creationId xmlns:a16="http://schemas.microsoft.com/office/drawing/2014/main" id="{410CA934-5316-43E1-B594-D7F7A4912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3782" y="8192"/>
              <a:ext cx="3837915" cy="4003221"/>
            </a:xfrm>
            <a:custGeom>
              <a:avLst/>
              <a:gdLst>
                <a:gd name="connsiteX0" fmla="*/ 3255052 w 3837915"/>
                <a:gd name="connsiteY0" fmla="*/ 0 h 4003221"/>
                <a:gd name="connsiteX1" fmla="*/ 3542345 w 3837915"/>
                <a:gd name="connsiteY1" fmla="*/ 0 h 4003221"/>
                <a:gd name="connsiteX2" fmla="*/ 3648079 w 3837915"/>
                <a:gd name="connsiteY2" fmla="*/ 100626 h 4003221"/>
                <a:gd name="connsiteX3" fmla="*/ 3791576 w 3837915"/>
                <a:gd name="connsiteY3" fmla="*/ 262236 h 4003221"/>
                <a:gd name="connsiteX4" fmla="*/ 3837915 w 3837915"/>
                <a:gd name="connsiteY4" fmla="*/ 323783 h 4003221"/>
                <a:gd name="connsiteX5" fmla="*/ 3837915 w 3837915"/>
                <a:gd name="connsiteY5" fmla="*/ 700420 h 4003221"/>
                <a:gd name="connsiteX6" fmla="*/ 3748015 w 3837915"/>
                <a:gd name="connsiteY6" fmla="*/ 551697 h 4003221"/>
                <a:gd name="connsiteX7" fmla="*/ 3503979 w 3837915"/>
                <a:gd name="connsiteY7" fmla="*/ 235217 h 4003221"/>
                <a:gd name="connsiteX8" fmla="*/ 3363675 w 3837915"/>
                <a:gd name="connsiteY8" fmla="*/ 92848 h 4003221"/>
                <a:gd name="connsiteX9" fmla="*/ 797496 w 3837915"/>
                <a:gd name="connsiteY9" fmla="*/ 0 h 4003221"/>
                <a:gd name="connsiteX10" fmla="*/ 1236649 w 3837915"/>
                <a:gd name="connsiteY10" fmla="*/ 0 h 4003221"/>
                <a:gd name="connsiteX11" fmla="*/ 1163463 w 3837915"/>
                <a:gd name="connsiteY11" fmla="*/ 57508 h 4003221"/>
                <a:gd name="connsiteX12" fmla="*/ 1122281 w 3837915"/>
                <a:gd name="connsiteY12" fmla="*/ 89181 h 4003221"/>
                <a:gd name="connsiteX13" fmla="*/ 1082871 w 3837915"/>
                <a:gd name="connsiteY13" fmla="*/ 120210 h 4003221"/>
                <a:gd name="connsiteX14" fmla="*/ 791605 w 3837915"/>
                <a:gd name="connsiteY14" fmla="*/ 386813 h 4003221"/>
                <a:gd name="connsiteX15" fmla="*/ 660561 w 3837915"/>
                <a:gd name="connsiteY15" fmla="*/ 528577 h 4003221"/>
                <a:gd name="connsiteX16" fmla="*/ 539751 w 3837915"/>
                <a:gd name="connsiteY16" fmla="*/ 677030 h 4003221"/>
                <a:gd name="connsiteX17" fmla="*/ 348663 w 3837915"/>
                <a:gd name="connsiteY17" fmla="*/ 1008672 h 4003221"/>
                <a:gd name="connsiteX18" fmla="*/ 294667 w 3837915"/>
                <a:gd name="connsiteY18" fmla="*/ 1194198 h 4003221"/>
                <a:gd name="connsiteX19" fmla="*/ 285157 w 3837915"/>
                <a:gd name="connsiteY19" fmla="*/ 1241748 h 4003221"/>
                <a:gd name="connsiteX20" fmla="*/ 277177 w 3837915"/>
                <a:gd name="connsiteY20" fmla="*/ 1289702 h 4003221"/>
                <a:gd name="connsiteX21" fmla="*/ 265733 w 3837915"/>
                <a:gd name="connsiteY21" fmla="*/ 1386494 h 4003221"/>
                <a:gd name="connsiteX22" fmla="*/ 262025 w 3837915"/>
                <a:gd name="connsiteY22" fmla="*/ 1435173 h 4003221"/>
                <a:gd name="connsiteX23" fmla="*/ 259447 w 3837915"/>
                <a:gd name="connsiteY23" fmla="*/ 1484012 h 4003221"/>
                <a:gd name="connsiteX24" fmla="*/ 258319 w 3837915"/>
                <a:gd name="connsiteY24" fmla="*/ 1533013 h 4003221"/>
                <a:gd name="connsiteX25" fmla="*/ 258561 w 3837915"/>
                <a:gd name="connsiteY25" fmla="*/ 1582094 h 4003221"/>
                <a:gd name="connsiteX26" fmla="*/ 258803 w 3837915"/>
                <a:gd name="connsiteY26" fmla="*/ 1606676 h 4003221"/>
                <a:gd name="connsiteX27" fmla="*/ 259849 w 3837915"/>
                <a:gd name="connsiteY27" fmla="*/ 1630370 h 4003221"/>
                <a:gd name="connsiteX28" fmla="*/ 261059 w 3837915"/>
                <a:gd name="connsiteY28" fmla="*/ 1653984 h 4003221"/>
                <a:gd name="connsiteX29" fmla="*/ 262993 w 3837915"/>
                <a:gd name="connsiteY29" fmla="*/ 1677517 h 4003221"/>
                <a:gd name="connsiteX30" fmla="*/ 274517 w 3837915"/>
                <a:gd name="connsiteY30" fmla="*/ 1770844 h 4003221"/>
                <a:gd name="connsiteX31" fmla="*/ 391217 w 3837915"/>
                <a:gd name="connsiteY31" fmla="*/ 2126342 h 4003221"/>
                <a:gd name="connsiteX32" fmla="*/ 595845 w 3837915"/>
                <a:gd name="connsiteY32" fmla="*/ 2454761 h 4003221"/>
                <a:gd name="connsiteX33" fmla="*/ 655967 w 3837915"/>
                <a:gd name="connsiteY33" fmla="*/ 2534387 h 4003221"/>
                <a:gd name="connsiteX34" fmla="*/ 718105 w 3837915"/>
                <a:gd name="connsiteY34" fmla="*/ 2614013 h 4003221"/>
                <a:gd name="connsiteX35" fmla="*/ 847053 w 3837915"/>
                <a:gd name="connsiteY35" fmla="*/ 2775281 h 4003221"/>
                <a:gd name="connsiteX36" fmla="*/ 1096651 w 3837915"/>
                <a:gd name="connsiteY36" fmla="*/ 3106762 h 4003221"/>
                <a:gd name="connsiteX37" fmla="*/ 1344879 w 3837915"/>
                <a:gd name="connsiteY37" fmla="*/ 3415595 h 4003221"/>
                <a:gd name="connsiteX38" fmla="*/ 1629375 w 3837915"/>
                <a:gd name="connsiteY38" fmla="*/ 3662534 h 4003221"/>
                <a:gd name="connsiteX39" fmla="*/ 1794753 w 3837915"/>
                <a:gd name="connsiteY39" fmla="*/ 3746674 h 4003221"/>
                <a:gd name="connsiteX40" fmla="*/ 1975443 w 3837915"/>
                <a:gd name="connsiteY40" fmla="*/ 3797931 h 4003221"/>
                <a:gd name="connsiteX41" fmla="*/ 2070221 w 3837915"/>
                <a:gd name="connsiteY41" fmla="*/ 3812115 h 4003221"/>
                <a:gd name="connsiteX42" fmla="*/ 2094237 w 3837915"/>
                <a:gd name="connsiteY42" fmla="*/ 3814452 h 4003221"/>
                <a:gd name="connsiteX43" fmla="*/ 2118737 w 3837915"/>
                <a:gd name="connsiteY43" fmla="*/ 3816226 h 4003221"/>
                <a:gd name="connsiteX44" fmla="*/ 2169351 w 3837915"/>
                <a:gd name="connsiteY44" fmla="*/ 3818805 h 4003221"/>
                <a:gd name="connsiteX45" fmla="*/ 2371721 w 3837915"/>
                <a:gd name="connsiteY45" fmla="*/ 3814372 h 4003221"/>
                <a:gd name="connsiteX46" fmla="*/ 2571593 w 3837915"/>
                <a:gd name="connsiteY46" fmla="*/ 3785923 h 4003221"/>
                <a:gd name="connsiteX47" fmla="*/ 2766629 w 3837915"/>
                <a:gd name="connsiteY47" fmla="*/ 3737647 h 4003221"/>
                <a:gd name="connsiteX48" fmla="*/ 3145015 w 3837915"/>
                <a:gd name="connsiteY48" fmla="*/ 3612969 h 4003221"/>
                <a:gd name="connsiteX49" fmla="*/ 3324657 w 3837915"/>
                <a:gd name="connsiteY49" fmla="*/ 3528023 h 4003221"/>
                <a:gd name="connsiteX50" fmla="*/ 3367695 w 3837915"/>
                <a:gd name="connsiteY50" fmla="*/ 3503281 h 4003221"/>
                <a:gd name="connsiteX51" fmla="*/ 3409925 w 3837915"/>
                <a:gd name="connsiteY51" fmla="*/ 3477250 h 4003221"/>
                <a:gd name="connsiteX52" fmla="*/ 3451189 w 3837915"/>
                <a:gd name="connsiteY52" fmla="*/ 3449687 h 4003221"/>
                <a:gd name="connsiteX53" fmla="*/ 3491567 w 3837915"/>
                <a:gd name="connsiteY53" fmla="*/ 3420915 h 4003221"/>
                <a:gd name="connsiteX54" fmla="*/ 3775819 w 3837915"/>
                <a:gd name="connsiteY54" fmla="*/ 3148509 h 4003221"/>
                <a:gd name="connsiteX55" fmla="*/ 3837915 w 3837915"/>
                <a:gd name="connsiteY55" fmla="*/ 3064394 h 4003221"/>
                <a:gd name="connsiteX56" fmla="*/ 3837915 w 3837915"/>
                <a:gd name="connsiteY56" fmla="*/ 3357901 h 4003221"/>
                <a:gd name="connsiteX57" fmla="*/ 3766814 w 3837915"/>
                <a:gd name="connsiteY57" fmla="*/ 3428500 h 4003221"/>
                <a:gd name="connsiteX58" fmla="*/ 3595693 w 3837915"/>
                <a:gd name="connsiteY58" fmla="*/ 3564129 h 4003221"/>
                <a:gd name="connsiteX59" fmla="*/ 3551045 w 3837915"/>
                <a:gd name="connsiteY59" fmla="*/ 3595399 h 4003221"/>
                <a:gd name="connsiteX60" fmla="*/ 3505589 w 3837915"/>
                <a:gd name="connsiteY60" fmla="*/ 3625381 h 4003221"/>
                <a:gd name="connsiteX61" fmla="*/ 3459651 w 3837915"/>
                <a:gd name="connsiteY61" fmla="*/ 3654475 h 4003221"/>
                <a:gd name="connsiteX62" fmla="*/ 3413069 w 3837915"/>
                <a:gd name="connsiteY62" fmla="*/ 3682521 h 4003221"/>
                <a:gd name="connsiteX63" fmla="*/ 3221417 w 3837915"/>
                <a:gd name="connsiteY63" fmla="*/ 3784956 h 4003221"/>
                <a:gd name="connsiteX64" fmla="*/ 2812003 w 3837915"/>
                <a:gd name="connsiteY64" fmla="*/ 3925188 h 4003221"/>
                <a:gd name="connsiteX65" fmla="*/ 2598995 w 3837915"/>
                <a:gd name="connsiteY65" fmla="*/ 3958070 h 4003221"/>
                <a:gd name="connsiteX66" fmla="*/ 2385825 w 3837915"/>
                <a:gd name="connsiteY66" fmla="*/ 3979428 h 4003221"/>
                <a:gd name="connsiteX67" fmla="*/ 2172655 w 3837915"/>
                <a:gd name="connsiteY67" fmla="*/ 3996433 h 4003221"/>
                <a:gd name="connsiteX68" fmla="*/ 2119221 w 3837915"/>
                <a:gd name="connsiteY68" fmla="*/ 3999898 h 4003221"/>
                <a:gd name="connsiteX69" fmla="*/ 2091739 w 3837915"/>
                <a:gd name="connsiteY69" fmla="*/ 4001429 h 4003221"/>
                <a:gd name="connsiteX70" fmla="*/ 2063773 w 3837915"/>
                <a:gd name="connsiteY70" fmla="*/ 4002558 h 4003221"/>
                <a:gd name="connsiteX71" fmla="*/ 1951103 w 3837915"/>
                <a:gd name="connsiteY71" fmla="*/ 4001027 h 4003221"/>
                <a:gd name="connsiteX72" fmla="*/ 1508565 w 3837915"/>
                <a:gd name="connsiteY72" fmla="*/ 3886262 h 4003221"/>
                <a:gd name="connsiteX73" fmla="*/ 1132757 w 3837915"/>
                <a:gd name="connsiteY73" fmla="*/ 3631183 h 4003221"/>
                <a:gd name="connsiteX74" fmla="*/ 976083 w 3837915"/>
                <a:gd name="connsiteY74" fmla="*/ 3475718 h 4003221"/>
                <a:gd name="connsiteX75" fmla="*/ 833675 w 3837915"/>
                <a:gd name="connsiteY75" fmla="*/ 3313645 h 4003221"/>
                <a:gd name="connsiteX76" fmla="*/ 577065 w 3837915"/>
                <a:gd name="connsiteY76" fmla="*/ 2984421 h 4003221"/>
                <a:gd name="connsiteX77" fmla="*/ 514445 w 3837915"/>
                <a:gd name="connsiteY77" fmla="*/ 2901570 h 4003221"/>
                <a:gd name="connsiteX78" fmla="*/ 451421 w 3837915"/>
                <a:gd name="connsiteY78" fmla="*/ 2816464 h 4003221"/>
                <a:gd name="connsiteX79" fmla="*/ 389203 w 3837915"/>
                <a:gd name="connsiteY79" fmla="*/ 2729262 h 4003221"/>
                <a:gd name="connsiteX80" fmla="*/ 328757 w 3837915"/>
                <a:gd name="connsiteY80" fmla="*/ 2639320 h 4003221"/>
                <a:gd name="connsiteX81" fmla="*/ 215281 w 3837915"/>
                <a:gd name="connsiteY81" fmla="*/ 2450489 h 4003221"/>
                <a:gd name="connsiteX82" fmla="*/ 118811 w 3837915"/>
                <a:gd name="connsiteY82" fmla="*/ 2247394 h 4003221"/>
                <a:gd name="connsiteX83" fmla="*/ 7835 w 3837915"/>
                <a:gd name="connsiteY83" fmla="*/ 1805419 h 4003221"/>
                <a:gd name="connsiteX84" fmla="*/ 662 w 3837915"/>
                <a:gd name="connsiteY84" fmla="*/ 1691621 h 4003221"/>
                <a:gd name="connsiteX85" fmla="*/ 17 w 3837915"/>
                <a:gd name="connsiteY85" fmla="*/ 1663172 h 4003221"/>
                <a:gd name="connsiteX86" fmla="*/ 178 w 3837915"/>
                <a:gd name="connsiteY86" fmla="*/ 1634803 h 4003221"/>
                <a:gd name="connsiteX87" fmla="*/ 500 w 3837915"/>
                <a:gd name="connsiteY87" fmla="*/ 1606515 h 4003221"/>
                <a:gd name="connsiteX88" fmla="*/ 1548 w 3837915"/>
                <a:gd name="connsiteY88" fmla="*/ 1579032 h 4003221"/>
                <a:gd name="connsiteX89" fmla="*/ 19037 w 3837915"/>
                <a:gd name="connsiteY89" fmla="*/ 1359495 h 4003221"/>
                <a:gd name="connsiteX90" fmla="*/ 57561 w 3837915"/>
                <a:gd name="connsiteY90" fmla="*/ 1141329 h 4003221"/>
                <a:gd name="connsiteX91" fmla="*/ 117925 w 3837915"/>
                <a:gd name="connsiteY91" fmla="*/ 927031 h 4003221"/>
                <a:gd name="connsiteX92" fmla="*/ 299421 w 3837915"/>
                <a:gd name="connsiteY92" fmla="*/ 516810 h 4003221"/>
                <a:gd name="connsiteX93" fmla="*/ 581981 w 3837915"/>
                <a:gd name="connsiteY93" fmla="*/ 171064 h 4003221"/>
                <a:gd name="connsiteX94" fmla="*/ 752035 w 3837915"/>
                <a:gd name="connsiteY94" fmla="*/ 30912 h 400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837915" h="4003221">
                  <a:moveTo>
                    <a:pt x="3255052" y="0"/>
                  </a:moveTo>
                  <a:lnTo>
                    <a:pt x="3542345" y="0"/>
                  </a:lnTo>
                  <a:lnTo>
                    <a:pt x="3648079" y="100626"/>
                  </a:lnTo>
                  <a:cubicBezTo>
                    <a:pt x="3698128" y="152488"/>
                    <a:pt x="3745981" y="206445"/>
                    <a:pt x="3791576" y="262236"/>
                  </a:cubicBezTo>
                  <a:lnTo>
                    <a:pt x="3837915" y="323783"/>
                  </a:lnTo>
                  <a:lnTo>
                    <a:pt x="3837915" y="700420"/>
                  </a:lnTo>
                  <a:lnTo>
                    <a:pt x="3748015" y="551697"/>
                  </a:lnTo>
                  <a:cubicBezTo>
                    <a:pt x="3674817" y="440246"/>
                    <a:pt x="3593236" y="334266"/>
                    <a:pt x="3503979" y="235217"/>
                  </a:cubicBezTo>
                  <a:cubicBezTo>
                    <a:pt x="3459209" y="185853"/>
                    <a:pt x="3412404" y="138303"/>
                    <a:pt x="3363675" y="92848"/>
                  </a:cubicBezTo>
                  <a:close/>
                  <a:moveTo>
                    <a:pt x="797496" y="0"/>
                  </a:moveTo>
                  <a:lnTo>
                    <a:pt x="1236649" y="0"/>
                  </a:lnTo>
                  <a:lnTo>
                    <a:pt x="1163463" y="57508"/>
                  </a:lnTo>
                  <a:lnTo>
                    <a:pt x="1122281" y="89181"/>
                  </a:lnTo>
                  <a:cubicBezTo>
                    <a:pt x="1109143" y="99578"/>
                    <a:pt x="1095685" y="109491"/>
                    <a:pt x="1082871" y="120210"/>
                  </a:cubicBezTo>
                  <a:cubicBezTo>
                    <a:pt x="978583" y="203866"/>
                    <a:pt x="882595" y="294614"/>
                    <a:pt x="791605" y="386813"/>
                  </a:cubicBezTo>
                  <a:cubicBezTo>
                    <a:pt x="746311" y="433154"/>
                    <a:pt x="702549" y="480301"/>
                    <a:pt x="660561" y="528577"/>
                  </a:cubicBezTo>
                  <a:cubicBezTo>
                    <a:pt x="618571" y="576852"/>
                    <a:pt x="577953" y="626014"/>
                    <a:pt x="539751" y="677030"/>
                  </a:cubicBezTo>
                  <a:cubicBezTo>
                    <a:pt x="463187" y="778658"/>
                    <a:pt x="394763" y="888266"/>
                    <a:pt x="348663" y="1008672"/>
                  </a:cubicBezTo>
                  <a:cubicBezTo>
                    <a:pt x="325615" y="1068714"/>
                    <a:pt x="307965" y="1130932"/>
                    <a:pt x="294667" y="1194198"/>
                  </a:cubicBezTo>
                  <a:cubicBezTo>
                    <a:pt x="291523" y="1210075"/>
                    <a:pt x="287897" y="1225791"/>
                    <a:pt x="285157" y="1241748"/>
                  </a:cubicBezTo>
                  <a:lnTo>
                    <a:pt x="277177" y="1289702"/>
                  </a:lnTo>
                  <a:cubicBezTo>
                    <a:pt x="272907" y="1321858"/>
                    <a:pt x="268393" y="1354015"/>
                    <a:pt x="265733" y="1386494"/>
                  </a:cubicBezTo>
                  <a:cubicBezTo>
                    <a:pt x="264203" y="1402694"/>
                    <a:pt x="262751" y="1418893"/>
                    <a:pt x="262025" y="1435173"/>
                  </a:cubicBezTo>
                  <a:cubicBezTo>
                    <a:pt x="261221" y="1451453"/>
                    <a:pt x="259931" y="1467652"/>
                    <a:pt x="259447" y="1484012"/>
                  </a:cubicBezTo>
                  <a:lnTo>
                    <a:pt x="258319" y="1533013"/>
                  </a:lnTo>
                  <a:cubicBezTo>
                    <a:pt x="257915" y="1549293"/>
                    <a:pt x="258479" y="1565734"/>
                    <a:pt x="258561" y="1582094"/>
                  </a:cubicBezTo>
                  <a:lnTo>
                    <a:pt x="258803" y="1606676"/>
                  </a:lnTo>
                  <a:cubicBezTo>
                    <a:pt x="259043" y="1614654"/>
                    <a:pt x="259527" y="1622472"/>
                    <a:pt x="259849" y="1630370"/>
                  </a:cubicBezTo>
                  <a:cubicBezTo>
                    <a:pt x="260253" y="1638268"/>
                    <a:pt x="260495" y="1646166"/>
                    <a:pt x="261059" y="1653984"/>
                  </a:cubicBezTo>
                  <a:lnTo>
                    <a:pt x="262993" y="1677517"/>
                  </a:lnTo>
                  <a:cubicBezTo>
                    <a:pt x="265491" y="1708868"/>
                    <a:pt x="269683" y="1739977"/>
                    <a:pt x="274517" y="1770844"/>
                  </a:cubicBezTo>
                  <a:cubicBezTo>
                    <a:pt x="294989" y="1894394"/>
                    <a:pt x="335043" y="2013189"/>
                    <a:pt x="391217" y="2126342"/>
                  </a:cubicBezTo>
                  <a:cubicBezTo>
                    <a:pt x="446745" y="2239898"/>
                    <a:pt x="517829" y="2347974"/>
                    <a:pt x="595845" y="2454761"/>
                  </a:cubicBezTo>
                  <a:cubicBezTo>
                    <a:pt x="615267" y="2481437"/>
                    <a:pt x="635495" y="2507952"/>
                    <a:pt x="655967" y="2534387"/>
                  </a:cubicBezTo>
                  <a:cubicBezTo>
                    <a:pt x="676357" y="2560983"/>
                    <a:pt x="697069" y="2587498"/>
                    <a:pt x="718105" y="2614013"/>
                  </a:cubicBezTo>
                  <a:lnTo>
                    <a:pt x="847053" y="2775281"/>
                  </a:lnTo>
                  <a:cubicBezTo>
                    <a:pt x="934821" y="2885936"/>
                    <a:pt x="1016541" y="2997638"/>
                    <a:pt x="1096651" y="3106762"/>
                  </a:cubicBezTo>
                  <a:cubicBezTo>
                    <a:pt x="1176761" y="3215804"/>
                    <a:pt x="1257677" y="3320737"/>
                    <a:pt x="1344879" y="3415595"/>
                  </a:cubicBezTo>
                  <a:cubicBezTo>
                    <a:pt x="1431921" y="3510454"/>
                    <a:pt x="1524683" y="3596125"/>
                    <a:pt x="1629375" y="3662534"/>
                  </a:cubicBezTo>
                  <a:cubicBezTo>
                    <a:pt x="1681679" y="3695739"/>
                    <a:pt x="1736805" y="3724108"/>
                    <a:pt x="1794753" y="3746674"/>
                  </a:cubicBezTo>
                  <a:cubicBezTo>
                    <a:pt x="1852619" y="3769401"/>
                    <a:pt x="1913225" y="3785761"/>
                    <a:pt x="1975443" y="3797931"/>
                  </a:cubicBezTo>
                  <a:cubicBezTo>
                    <a:pt x="2006551" y="3803975"/>
                    <a:pt x="2038225" y="3808811"/>
                    <a:pt x="2070221" y="3812115"/>
                  </a:cubicBezTo>
                  <a:cubicBezTo>
                    <a:pt x="2078199" y="3813083"/>
                    <a:pt x="2086259" y="3813727"/>
                    <a:pt x="2094237" y="3814452"/>
                  </a:cubicBezTo>
                  <a:cubicBezTo>
                    <a:pt x="2102297" y="3815097"/>
                    <a:pt x="2110195" y="3815904"/>
                    <a:pt x="2118737" y="3816226"/>
                  </a:cubicBezTo>
                  <a:lnTo>
                    <a:pt x="2169351" y="3818805"/>
                  </a:lnTo>
                  <a:cubicBezTo>
                    <a:pt x="2236887" y="3821142"/>
                    <a:pt x="2304505" y="3819691"/>
                    <a:pt x="2371721" y="3814372"/>
                  </a:cubicBezTo>
                  <a:cubicBezTo>
                    <a:pt x="2439017" y="3809214"/>
                    <a:pt x="2505747" y="3799301"/>
                    <a:pt x="2571593" y="3785923"/>
                  </a:cubicBezTo>
                  <a:cubicBezTo>
                    <a:pt x="2637437" y="3772383"/>
                    <a:pt x="2702395" y="3755459"/>
                    <a:pt x="2766629" y="3737647"/>
                  </a:cubicBezTo>
                  <a:cubicBezTo>
                    <a:pt x="2895175" y="3702105"/>
                    <a:pt x="3022029" y="3662856"/>
                    <a:pt x="3145015" y="3612969"/>
                  </a:cubicBezTo>
                  <a:cubicBezTo>
                    <a:pt x="3206427" y="3587985"/>
                    <a:pt x="3266711" y="3560099"/>
                    <a:pt x="3324657" y="3528023"/>
                  </a:cubicBezTo>
                  <a:cubicBezTo>
                    <a:pt x="3339245" y="3520206"/>
                    <a:pt x="3353429" y="3511583"/>
                    <a:pt x="3367695" y="3503281"/>
                  </a:cubicBezTo>
                  <a:cubicBezTo>
                    <a:pt x="3381879" y="3494738"/>
                    <a:pt x="3395821" y="3485873"/>
                    <a:pt x="3409925" y="3477250"/>
                  </a:cubicBezTo>
                  <a:lnTo>
                    <a:pt x="3451189" y="3449687"/>
                  </a:lnTo>
                  <a:lnTo>
                    <a:pt x="3491567" y="3420915"/>
                  </a:lnTo>
                  <a:cubicBezTo>
                    <a:pt x="3597709" y="3342175"/>
                    <a:pt x="3692647" y="3249734"/>
                    <a:pt x="3775819" y="3148509"/>
                  </a:cubicBezTo>
                  <a:lnTo>
                    <a:pt x="3837915" y="3064394"/>
                  </a:lnTo>
                  <a:lnTo>
                    <a:pt x="3837915" y="3357901"/>
                  </a:lnTo>
                  <a:lnTo>
                    <a:pt x="3766814" y="3428500"/>
                  </a:lnTo>
                  <a:cubicBezTo>
                    <a:pt x="3712111" y="3476786"/>
                    <a:pt x="3654809" y="3521938"/>
                    <a:pt x="3595693" y="3564129"/>
                  </a:cubicBezTo>
                  <a:lnTo>
                    <a:pt x="3551045" y="3595399"/>
                  </a:lnTo>
                  <a:lnTo>
                    <a:pt x="3505589" y="3625381"/>
                  </a:lnTo>
                  <a:cubicBezTo>
                    <a:pt x="3490277" y="3635052"/>
                    <a:pt x="3475045" y="3644965"/>
                    <a:pt x="3459651" y="3654475"/>
                  </a:cubicBezTo>
                  <a:lnTo>
                    <a:pt x="3413069" y="3682521"/>
                  </a:lnTo>
                  <a:cubicBezTo>
                    <a:pt x="3350529" y="3719191"/>
                    <a:pt x="3286779" y="3753766"/>
                    <a:pt x="3221417" y="3784956"/>
                  </a:cubicBezTo>
                  <a:cubicBezTo>
                    <a:pt x="3090695" y="3847496"/>
                    <a:pt x="2953121" y="3895691"/>
                    <a:pt x="2812003" y="3925188"/>
                  </a:cubicBezTo>
                  <a:cubicBezTo>
                    <a:pt x="2741403" y="3939856"/>
                    <a:pt x="2670239" y="3950091"/>
                    <a:pt x="2598995" y="3958070"/>
                  </a:cubicBezTo>
                  <a:cubicBezTo>
                    <a:pt x="2527831" y="3966210"/>
                    <a:pt x="2456747" y="3972738"/>
                    <a:pt x="2385825" y="3979428"/>
                  </a:cubicBezTo>
                  <a:cubicBezTo>
                    <a:pt x="2314821" y="3985794"/>
                    <a:pt x="2243819" y="3991436"/>
                    <a:pt x="2172655" y="3996433"/>
                  </a:cubicBezTo>
                  <a:lnTo>
                    <a:pt x="2119221" y="3999898"/>
                  </a:lnTo>
                  <a:cubicBezTo>
                    <a:pt x="2110437" y="4000543"/>
                    <a:pt x="2101007" y="4000946"/>
                    <a:pt x="2091739" y="4001429"/>
                  </a:cubicBezTo>
                  <a:cubicBezTo>
                    <a:pt x="2082471" y="4001913"/>
                    <a:pt x="2073121" y="4002396"/>
                    <a:pt x="2063773" y="4002558"/>
                  </a:cubicBezTo>
                  <a:cubicBezTo>
                    <a:pt x="2026459" y="4003767"/>
                    <a:pt x="1988821" y="4003364"/>
                    <a:pt x="1951103" y="4001027"/>
                  </a:cubicBezTo>
                  <a:cubicBezTo>
                    <a:pt x="1800151" y="3992322"/>
                    <a:pt x="1648073" y="3951784"/>
                    <a:pt x="1508565" y="3886262"/>
                  </a:cubicBezTo>
                  <a:cubicBezTo>
                    <a:pt x="1368655" y="3820900"/>
                    <a:pt x="1243089" y="3730796"/>
                    <a:pt x="1132757" y="3631183"/>
                  </a:cubicBezTo>
                  <a:cubicBezTo>
                    <a:pt x="1077389" y="3581376"/>
                    <a:pt x="1025487" y="3529071"/>
                    <a:pt x="976083" y="3475718"/>
                  </a:cubicBezTo>
                  <a:cubicBezTo>
                    <a:pt x="926681" y="3422366"/>
                    <a:pt x="879129" y="3368287"/>
                    <a:pt x="833675" y="3313645"/>
                  </a:cubicBezTo>
                  <a:cubicBezTo>
                    <a:pt x="742363" y="3204602"/>
                    <a:pt x="659109" y="3093141"/>
                    <a:pt x="577065" y="2984421"/>
                  </a:cubicBezTo>
                  <a:lnTo>
                    <a:pt x="514445" y="2901570"/>
                  </a:lnTo>
                  <a:cubicBezTo>
                    <a:pt x="493409" y="2873524"/>
                    <a:pt x="472213" y="2845236"/>
                    <a:pt x="451421" y="2816464"/>
                  </a:cubicBezTo>
                  <a:cubicBezTo>
                    <a:pt x="430547" y="2787773"/>
                    <a:pt x="409753" y="2758759"/>
                    <a:pt x="389203" y="2729262"/>
                  </a:cubicBezTo>
                  <a:cubicBezTo>
                    <a:pt x="368813" y="2699684"/>
                    <a:pt x="348583" y="2669864"/>
                    <a:pt x="328757" y="2639320"/>
                  </a:cubicBezTo>
                  <a:cubicBezTo>
                    <a:pt x="289025" y="2578552"/>
                    <a:pt x="250501" y="2515850"/>
                    <a:pt x="215281" y="2450489"/>
                  </a:cubicBezTo>
                  <a:cubicBezTo>
                    <a:pt x="179901" y="2385208"/>
                    <a:pt x="147019" y="2317671"/>
                    <a:pt x="118811" y="2247394"/>
                  </a:cubicBezTo>
                  <a:cubicBezTo>
                    <a:pt x="61589" y="2107483"/>
                    <a:pt x="22986" y="1957176"/>
                    <a:pt x="7835" y="1805419"/>
                  </a:cubicBezTo>
                  <a:cubicBezTo>
                    <a:pt x="4208" y="1767459"/>
                    <a:pt x="1467" y="1729500"/>
                    <a:pt x="662" y="1691621"/>
                  </a:cubicBezTo>
                  <a:lnTo>
                    <a:pt x="17" y="1663172"/>
                  </a:lnTo>
                  <a:cubicBezTo>
                    <a:pt x="-64" y="1653742"/>
                    <a:pt x="178" y="1644232"/>
                    <a:pt x="178" y="1634803"/>
                  </a:cubicBezTo>
                  <a:lnTo>
                    <a:pt x="500" y="1606515"/>
                  </a:lnTo>
                  <a:lnTo>
                    <a:pt x="1548" y="1579032"/>
                  </a:lnTo>
                  <a:cubicBezTo>
                    <a:pt x="3886" y="1505853"/>
                    <a:pt x="9688" y="1432513"/>
                    <a:pt x="19037" y="1359495"/>
                  </a:cubicBezTo>
                  <a:cubicBezTo>
                    <a:pt x="27902" y="1286397"/>
                    <a:pt x="40635" y="1213460"/>
                    <a:pt x="57561" y="1141329"/>
                  </a:cubicBezTo>
                  <a:cubicBezTo>
                    <a:pt x="74645" y="1069278"/>
                    <a:pt x="94875" y="997792"/>
                    <a:pt x="117925" y="927031"/>
                  </a:cubicBezTo>
                  <a:cubicBezTo>
                    <a:pt x="164427" y="785751"/>
                    <a:pt x="222293" y="646082"/>
                    <a:pt x="299421" y="516810"/>
                  </a:cubicBezTo>
                  <a:cubicBezTo>
                    <a:pt x="376387" y="387458"/>
                    <a:pt x="473987" y="271967"/>
                    <a:pt x="581981" y="171064"/>
                  </a:cubicBezTo>
                  <a:cubicBezTo>
                    <a:pt x="635899" y="120371"/>
                    <a:pt x="693281" y="74272"/>
                    <a:pt x="752035" y="3091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6" name="Freeform: Shape 155">
              <a:extLst>
                <a:ext uri="{FF2B5EF4-FFF2-40B4-BE49-F238E27FC236}">
                  <a16:creationId xmlns:a16="http://schemas.microsoft.com/office/drawing/2014/main" id="{1B4529F9-5EF5-47FB-8602-594897BCD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774030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224262 h 3976446"/>
                <a:gd name="connsiteX6" fmla="*/ 3780558 w 3795910"/>
                <a:gd name="connsiteY6" fmla="*/ 1178644 h 3976446"/>
                <a:gd name="connsiteX7" fmla="*/ 3363890 w 3795910"/>
                <a:gd name="connsiteY7" fmla="*/ 478125 h 3976446"/>
                <a:gd name="connsiteX8" fmla="*/ 2925149 w 3795910"/>
                <a:gd name="connsiteY8" fmla="*/ 88243 h 3976446"/>
                <a:gd name="connsiteX9" fmla="*/ 875937 w 3795910"/>
                <a:gd name="connsiteY9" fmla="*/ 0 h 3976446"/>
                <a:gd name="connsiteX10" fmla="*/ 1567553 w 3795910"/>
                <a:gd name="connsiteY10" fmla="*/ 0 h 3976446"/>
                <a:gd name="connsiteX11" fmla="*/ 1509968 w 3795910"/>
                <a:gd name="connsiteY11" fmla="*/ 39800 h 3976446"/>
                <a:gd name="connsiteX12" fmla="*/ 1414576 w 3795910"/>
                <a:gd name="connsiteY12" fmla="*/ 108685 h 3976446"/>
                <a:gd name="connsiteX13" fmla="*/ 1208498 w 3795910"/>
                <a:gd name="connsiteY13" fmla="*/ 255204 h 3976446"/>
                <a:gd name="connsiteX14" fmla="*/ 402968 w 3795910"/>
                <a:gd name="connsiteY14" fmla="*/ 1630048 h 3976446"/>
                <a:gd name="connsiteX15" fmla="*/ 898536 w 3795910"/>
                <a:gd name="connsiteY15" fmla="*/ 2673733 h 3976446"/>
                <a:gd name="connsiteX16" fmla="*/ 996940 w 3795910"/>
                <a:gd name="connsiteY16" fmla="*/ 2800748 h 3976446"/>
                <a:gd name="connsiteX17" fmla="*/ 1511370 w 3795910"/>
                <a:gd name="connsiteY17" fmla="*/ 3378442 h 3976446"/>
                <a:gd name="connsiteX18" fmla="*/ 2063838 w 3795910"/>
                <a:gd name="connsiteY18" fmla="*/ 3573559 h 3976446"/>
                <a:gd name="connsiteX19" fmla="*/ 3410956 w 3795910"/>
                <a:gd name="connsiteY19" fmla="*/ 3135533 h 3976446"/>
                <a:gd name="connsiteX20" fmla="*/ 3791278 w 3795910"/>
                <a:gd name="connsiteY20" fmla="*/ 2642785 h 3976446"/>
                <a:gd name="connsiteX21" fmla="*/ 3795910 w 3795910"/>
                <a:gd name="connsiteY21" fmla="*/ 2631043 h 3976446"/>
                <a:gd name="connsiteX22" fmla="*/ 3795910 w 3795910"/>
                <a:gd name="connsiteY22" fmla="*/ 3326763 h 3976446"/>
                <a:gd name="connsiteX23" fmla="*/ 3669933 w 3795910"/>
                <a:gd name="connsiteY23" fmla="*/ 3444186 h 3976446"/>
                <a:gd name="connsiteX24" fmla="*/ 2063838 w 3795910"/>
                <a:gd name="connsiteY24" fmla="*/ 3976446 h 3976446"/>
                <a:gd name="connsiteX25" fmla="*/ 580998 w 3795910"/>
                <a:gd name="connsiteY25" fmla="*/ 2921799 h 3976446"/>
                <a:gd name="connsiteX26" fmla="*/ 0 w 3795910"/>
                <a:gd name="connsiteY26" fmla="*/ 1629967 h 3976446"/>
                <a:gd name="connsiteX27" fmla="*/ 766593 w 3795910"/>
                <a:gd name="connsiteY27"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95910" h="3976446">
                  <a:moveTo>
                    <a:pt x="2774030" y="0"/>
                  </a:moveTo>
                  <a:lnTo>
                    <a:pt x="3459445" y="0"/>
                  </a:lnTo>
                  <a:lnTo>
                    <a:pt x="3508635" y="43712"/>
                  </a:lnTo>
                  <a:cubicBezTo>
                    <a:pt x="3564724" y="98406"/>
                    <a:pt x="3618554" y="155892"/>
                    <a:pt x="3669933" y="215854"/>
                  </a:cubicBezTo>
                  <a:lnTo>
                    <a:pt x="3795910" y="376541"/>
                  </a:lnTo>
                  <a:lnTo>
                    <a:pt x="3795910" y="1224262"/>
                  </a:lnTo>
                  <a:lnTo>
                    <a:pt x="3780558" y="1178644"/>
                  </a:lnTo>
                  <a:cubicBezTo>
                    <a:pt x="3682718" y="924210"/>
                    <a:pt x="3538616" y="682027"/>
                    <a:pt x="3363890" y="478125"/>
                  </a:cubicBezTo>
                  <a:cubicBezTo>
                    <a:pt x="3230609" y="322539"/>
                    <a:pt x="3083546" y="191932"/>
                    <a:pt x="2925149" y="88243"/>
                  </a:cubicBezTo>
                  <a:close/>
                  <a:moveTo>
                    <a:pt x="875937" y="0"/>
                  </a:moveTo>
                  <a:lnTo>
                    <a:pt x="1567553" y="0"/>
                  </a:lnTo>
                  <a:lnTo>
                    <a:pt x="1509968" y="39800"/>
                  </a:lnTo>
                  <a:cubicBezTo>
                    <a:pt x="1479892" y="61177"/>
                    <a:pt x="1448244" y="84134"/>
                    <a:pt x="1414576" y="108685"/>
                  </a:cubicBezTo>
                  <a:cubicBezTo>
                    <a:pt x="1349618" y="156074"/>
                    <a:pt x="1282404" y="205075"/>
                    <a:pt x="1208498" y="255204"/>
                  </a:cubicBezTo>
                  <a:cubicBezTo>
                    <a:pt x="643862" y="638265"/>
                    <a:pt x="402968" y="1049452"/>
                    <a:pt x="402968" y="1630048"/>
                  </a:cubicBezTo>
                  <a:cubicBezTo>
                    <a:pt x="402968" y="2011093"/>
                    <a:pt x="599212" y="2290672"/>
                    <a:pt x="898536" y="2673733"/>
                  </a:cubicBezTo>
                  <a:cubicBezTo>
                    <a:pt x="931982" y="2716528"/>
                    <a:pt x="965026" y="2759323"/>
                    <a:pt x="996940" y="2800748"/>
                  </a:cubicBezTo>
                  <a:cubicBezTo>
                    <a:pt x="1170136" y="3025281"/>
                    <a:pt x="1333742" y="3237323"/>
                    <a:pt x="1511370" y="3378442"/>
                  </a:cubicBezTo>
                  <a:cubicBezTo>
                    <a:pt x="1681180" y="3513355"/>
                    <a:pt x="1851554" y="3573559"/>
                    <a:pt x="2063838" y="3573559"/>
                  </a:cubicBezTo>
                  <a:cubicBezTo>
                    <a:pt x="2595916" y="3573559"/>
                    <a:pt x="3074318" y="3418013"/>
                    <a:pt x="3410956" y="3135533"/>
                  </a:cubicBezTo>
                  <a:cubicBezTo>
                    <a:pt x="3575610" y="2997316"/>
                    <a:pt x="3703592" y="2831535"/>
                    <a:pt x="3791278" y="2642785"/>
                  </a:cubicBezTo>
                  <a:lnTo>
                    <a:pt x="3795910" y="2631043"/>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7" name="Freeform: Shape 156">
              <a:extLst>
                <a:ext uri="{FF2B5EF4-FFF2-40B4-BE49-F238E27FC236}">
                  <a16:creationId xmlns:a16="http://schemas.microsoft.com/office/drawing/2014/main" id="{34DBA3A0-5DF8-4AED-9948-651C52A4C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580815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510297 h 3976446"/>
                <a:gd name="connsiteX6" fmla="*/ 3768579 w 3795910"/>
                <a:gd name="connsiteY6" fmla="*/ 1396156 h 3976446"/>
                <a:gd name="connsiteX7" fmla="*/ 3705364 w 3795910"/>
                <a:gd name="connsiteY7" fmla="*/ 1207496 h 3976446"/>
                <a:gd name="connsiteX8" fmla="*/ 3302720 w 3795910"/>
                <a:gd name="connsiteY8" fmla="*/ 530511 h 3976446"/>
                <a:gd name="connsiteX9" fmla="*/ 2726154 w 3795910"/>
                <a:gd name="connsiteY9" fmla="*/ 65165 h 3976446"/>
                <a:gd name="connsiteX10" fmla="*/ 875937 w 3795910"/>
                <a:gd name="connsiteY10" fmla="*/ 0 h 3976446"/>
                <a:gd name="connsiteX11" fmla="*/ 1715693 w 3795910"/>
                <a:gd name="connsiteY11" fmla="*/ 0 h 3976446"/>
                <a:gd name="connsiteX12" fmla="*/ 1710753 w 3795910"/>
                <a:gd name="connsiteY12" fmla="*/ 2712 h 3976446"/>
                <a:gd name="connsiteX13" fmla="*/ 1462046 w 3795910"/>
                <a:gd name="connsiteY13" fmla="*/ 173724 h 3976446"/>
                <a:gd name="connsiteX14" fmla="*/ 1253712 w 3795910"/>
                <a:gd name="connsiteY14" fmla="*/ 321855 h 3976446"/>
                <a:gd name="connsiteX15" fmla="*/ 676824 w 3795910"/>
                <a:gd name="connsiteY15" fmla="*/ 886976 h 3976446"/>
                <a:gd name="connsiteX16" fmla="*/ 483560 w 3795910"/>
                <a:gd name="connsiteY16" fmla="*/ 1629967 h 3976446"/>
                <a:gd name="connsiteX17" fmla="*/ 606626 w 3795910"/>
                <a:gd name="connsiteY17" fmla="*/ 2107886 h 3976446"/>
                <a:gd name="connsiteX18" fmla="*/ 961964 w 3795910"/>
                <a:gd name="connsiteY18" fmla="*/ 2624007 h 3976446"/>
                <a:gd name="connsiteX19" fmla="*/ 1060690 w 3795910"/>
                <a:gd name="connsiteY19" fmla="*/ 2751425 h 3976446"/>
                <a:gd name="connsiteX20" fmla="*/ 1561498 w 3795910"/>
                <a:gd name="connsiteY20" fmla="*/ 3315257 h 3976446"/>
                <a:gd name="connsiteX21" fmla="*/ 2063838 w 3795910"/>
                <a:gd name="connsiteY21" fmla="*/ 3492885 h 3976446"/>
                <a:gd name="connsiteX22" fmla="*/ 3359136 w 3795910"/>
                <a:gd name="connsiteY22" fmla="*/ 3073718 h 3976446"/>
                <a:gd name="connsiteX23" fmla="*/ 3718180 w 3795910"/>
                <a:gd name="connsiteY23" fmla="*/ 2608775 h 3976446"/>
                <a:gd name="connsiteX24" fmla="*/ 3776400 w 3795910"/>
                <a:gd name="connsiteY24" fmla="*/ 2461172 h 3976446"/>
                <a:gd name="connsiteX25" fmla="*/ 3795910 w 3795910"/>
                <a:gd name="connsiteY25" fmla="*/ 2387988 h 3976446"/>
                <a:gd name="connsiteX26" fmla="*/ 3795910 w 3795910"/>
                <a:gd name="connsiteY26" fmla="*/ 3326763 h 3976446"/>
                <a:gd name="connsiteX27" fmla="*/ 3669933 w 3795910"/>
                <a:gd name="connsiteY27" fmla="*/ 3444186 h 3976446"/>
                <a:gd name="connsiteX28" fmla="*/ 2063838 w 3795910"/>
                <a:gd name="connsiteY28" fmla="*/ 3976446 h 3976446"/>
                <a:gd name="connsiteX29" fmla="*/ 580998 w 3795910"/>
                <a:gd name="connsiteY29" fmla="*/ 2921799 h 3976446"/>
                <a:gd name="connsiteX30" fmla="*/ 0 w 3795910"/>
                <a:gd name="connsiteY30" fmla="*/ 1629967 h 3976446"/>
                <a:gd name="connsiteX31" fmla="*/ 766593 w 3795910"/>
                <a:gd name="connsiteY31"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95910" h="3976446">
                  <a:moveTo>
                    <a:pt x="2580815" y="0"/>
                  </a:moveTo>
                  <a:lnTo>
                    <a:pt x="3459445" y="0"/>
                  </a:lnTo>
                  <a:lnTo>
                    <a:pt x="3508635" y="43712"/>
                  </a:lnTo>
                  <a:cubicBezTo>
                    <a:pt x="3564724" y="98406"/>
                    <a:pt x="3618554" y="155892"/>
                    <a:pt x="3669933" y="215854"/>
                  </a:cubicBezTo>
                  <a:lnTo>
                    <a:pt x="3795910" y="376541"/>
                  </a:lnTo>
                  <a:lnTo>
                    <a:pt x="3795910" y="1510297"/>
                  </a:lnTo>
                  <a:lnTo>
                    <a:pt x="3768579" y="1396156"/>
                  </a:lnTo>
                  <a:cubicBezTo>
                    <a:pt x="3750381" y="1332688"/>
                    <a:pt x="3729281" y="1269653"/>
                    <a:pt x="3705364" y="1207496"/>
                  </a:cubicBezTo>
                  <a:cubicBezTo>
                    <a:pt x="3610748" y="961606"/>
                    <a:pt x="3471482" y="727482"/>
                    <a:pt x="3302720" y="530511"/>
                  </a:cubicBezTo>
                  <a:cubicBezTo>
                    <a:pt x="3134198" y="333783"/>
                    <a:pt x="2934810" y="172918"/>
                    <a:pt x="2726154" y="65165"/>
                  </a:cubicBezTo>
                  <a:close/>
                  <a:moveTo>
                    <a:pt x="875937" y="0"/>
                  </a:moveTo>
                  <a:lnTo>
                    <a:pt x="1715693" y="0"/>
                  </a:lnTo>
                  <a:lnTo>
                    <a:pt x="1710753" y="2712"/>
                  </a:lnTo>
                  <a:cubicBezTo>
                    <a:pt x="1639116" y="45512"/>
                    <a:pt x="1560209" y="102126"/>
                    <a:pt x="1462046" y="173724"/>
                  </a:cubicBezTo>
                  <a:cubicBezTo>
                    <a:pt x="1396524" y="221516"/>
                    <a:pt x="1328744" y="270920"/>
                    <a:pt x="1253712" y="321855"/>
                  </a:cubicBezTo>
                  <a:cubicBezTo>
                    <a:pt x="988236" y="501981"/>
                    <a:pt x="799488" y="686782"/>
                    <a:pt x="676824" y="886976"/>
                  </a:cubicBezTo>
                  <a:cubicBezTo>
                    <a:pt x="546746" y="1099179"/>
                    <a:pt x="483560" y="1342248"/>
                    <a:pt x="483560" y="1629967"/>
                  </a:cubicBezTo>
                  <a:cubicBezTo>
                    <a:pt x="483560" y="1793249"/>
                    <a:pt x="522648" y="1945087"/>
                    <a:pt x="606626" y="2107886"/>
                  </a:cubicBezTo>
                  <a:cubicBezTo>
                    <a:pt x="692862" y="2275037"/>
                    <a:pt x="818588" y="2440495"/>
                    <a:pt x="961964" y="2624007"/>
                  </a:cubicBezTo>
                  <a:cubicBezTo>
                    <a:pt x="995572" y="2667044"/>
                    <a:pt x="1028694" y="2709919"/>
                    <a:pt x="1060690" y="2751425"/>
                  </a:cubicBezTo>
                  <a:cubicBezTo>
                    <a:pt x="1230824" y="2971929"/>
                    <a:pt x="1391526" y="3180182"/>
                    <a:pt x="1561498" y="3315257"/>
                  </a:cubicBezTo>
                  <a:cubicBezTo>
                    <a:pt x="1718172" y="3439773"/>
                    <a:pt x="1868398" y="3492885"/>
                    <a:pt x="2063838" y="3492885"/>
                  </a:cubicBezTo>
                  <a:cubicBezTo>
                    <a:pt x="2576976" y="3492885"/>
                    <a:pt x="3037004" y="3344029"/>
                    <a:pt x="3359136" y="3073718"/>
                  </a:cubicBezTo>
                  <a:cubicBezTo>
                    <a:pt x="3514680" y="2943157"/>
                    <a:pt x="3635490" y="2786805"/>
                    <a:pt x="3718180" y="2608775"/>
                  </a:cubicBezTo>
                  <a:cubicBezTo>
                    <a:pt x="3740323" y="2561124"/>
                    <a:pt x="3759736" y="2511891"/>
                    <a:pt x="3776400" y="2461172"/>
                  </a:cubicBezTo>
                  <a:lnTo>
                    <a:pt x="3795910" y="2387988"/>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8" name="Freeform: Shape 157">
              <a:extLst>
                <a:ext uri="{FF2B5EF4-FFF2-40B4-BE49-F238E27FC236}">
                  <a16:creationId xmlns:a16="http://schemas.microsoft.com/office/drawing/2014/main" id="{D78D78D6-6C82-4A4B-8C11-568BD5AC7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19432" y="8192"/>
              <a:ext cx="4072264" cy="4166243"/>
            </a:xfrm>
            <a:custGeom>
              <a:avLst/>
              <a:gdLst>
                <a:gd name="connsiteX0" fmla="*/ 32479 w 4072264"/>
                <a:gd name="connsiteY0" fmla="*/ 1644313 h 4166243"/>
                <a:gd name="connsiteX1" fmla="*/ 32318 w 4072264"/>
                <a:gd name="connsiteY1" fmla="*/ 1657691 h 4166243"/>
                <a:gd name="connsiteX2" fmla="*/ 32399 w 4072264"/>
                <a:gd name="connsiteY2" fmla="*/ 1669458 h 4166243"/>
                <a:gd name="connsiteX3" fmla="*/ 32479 w 4072264"/>
                <a:gd name="connsiteY3" fmla="*/ 1644313 h 4166243"/>
                <a:gd name="connsiteX4" fmla="*/ 3644856 w 4072264"/>
                <a:gd name="connsiteY4" fmla="*/ 0 h 4166243"/>
                <a:gd name="connsiteX5" fmla="*/ 4072264 w 4072264"/>
                <a:gd name="connsiteY5" fmla="*/ 0 h 4166243"/>
                <a:gd name="connsiteX6" fmla="*/ 4072264 w 4072264"/>
                <a:gd name="connsiteY6" fmla="*/ 475595 h 4166243"/>
                <a:gd name="connsiteX7" fmla="*/ 4056974 w 4072264"/>
                <a:gd name="connsiteY7" fmla="*/ 454219 h 4166243"/>
                <a:gd name="connsiteX8" fmla="*/ 4023144 w 4072264"/>
                <a:gd name="connsiteY8" fmla="*/ 408815 h 4166243"/>
                <a:gd name="connsiteX9" fmla="*/ 4022984 w 4072264"/>
                <a:gd name="connsiteY9" fmla="*/ 408654 h 4166243"/>
                <a:gd name="connsiteX10" fmla="*/ 4022822 w 4072264"/>
                <a:gd name="connsiteY10" fmla="*/ 408493 h 4166243"/>
                <a:gd name="connsiteX11" fmla="*/ 3995984 w 4072264"/>
                <a:gd name="connsiteY11" fmla="*/ 373435 h 4166243"/>
                <a:gd name="connsiteX12" fmla="*/ 3990424 w 4072264"/>
                <a:gd name="connsiteY12" fmla="*/ 366342 h 4166243"/>
                <a:gd name="connsiteX13" fmla="*/ 3957622 w 4072264"/>
                <a:gd name="connsiteY13" fmla="*/ 325240 h 4166243"/>
                <a:gd name="connsiteX14" fmla="*/ 3817228 w 4072264"/>
                <a:gd name="connsiteY14" fmla="*/ 165262 h 4166243"/>
                <a:gd name="connsiteX15" fmla="*/ 3663395 w 4072264"/>
                <a:gd name="connsiteY15" fmla="*/ 15247 h 4166243"/>
                <a:gd name="connsiteX16" fmla="*/ 750521 w 4072264"/>
                <a:gd name="connsiteY16" fmla="*/ 0 h 4166243"/>
                <a:gd name="connsiteX17" fmla="*/ 1219165 w 4072264"/>
                <a:gd name="connsiteY17" fmla="*/ 0 h 4166243"/>
                <a:gd name="connsiteX18" fmla="*/ 1207612 w 4072264"/>
                <a:gd name="connsiteY18" fmla="*/ 8508 h 4166243"/>
                <a:gd name="connsiteX19" fmla="*/ 1165058 w 4072264"/>
                <a:gd name="connsiteY19" fmla="*/ 39778 h 4166243"/>
                <a:gd name="connsiteX20" fmla="*/ 1164898 w 4072264"/>
                <a:gd name="connsiteY20" fmla="*/ 39939 h 4166243"/>
                <a:gd name="connsiteX21" fmla="*/ 1164736 w 4072264"/>
                <a:gd name="connsiteY21" fmla="*/ 40100 h 4166243"/>
                <a:gd name="connsiteX22" fmla="*/ 1092606 w 4072264"/>
                <a:gd name="connsiteY22" fmla="*/ 94823 h 4166243"/>
                <a:gd name="connsiteX23" fmla="*/ 1078984 w 4072264"/>
                <a:gd name="connsiteY23" fmla="*/ 105381 h 4166243"/>
                <a:gd name="connsiteX24" fmla="*/ 1072376 w 4072264"/>
                <a:gd name="connsiteY24" fmla="*/ 110700 h 4166243"/>
                <a:gd name="connsiteX25" fmla="*/ 995974 w 4072264"/>
                <a:gd name="connsiteY25" fmla="*/ 173724 h 4166243"/>
                <a:gd name="connsiteX26" fmla="*/ 839784 w 4072264"/>
                <a:gd name="connsiteY26" fmla="*/ 318309 h 4166243"/>
                <a:gd name="connsiteX27" fmla="*/ 580030 w 4072264"/>
                <a:gd name="connsiteY27" fmla="*/ 641730 h 4166243"/>
                <a:gd name="connsiteX28" fmla="*/ 482754 w 4072264"/>
                <a:gd name="connsiteY28" fmla="*/ 819842 h 4166243"/>
                <a:gd name="connsiteX29" fmla="*/ 482674 w 4072264"/>
                <a:gd name="connsiteY29" fmla="*/ 820003 h 4166243"/>
                <a:gd name="connsiteX30" fmla="*/ 482594 w 4072264"/>
                <a:gd name="connsiteY30" fmla="*/ 820164 h 4166243"/>
                <a:gd name="connsiteX31" fmla="*/ 409092 w 4072264"/>
                <a:gd name="connsiteY31" fmla="*/ 1008189 h 4166243"/>
                <a:gd name="connsiteX32" fmla="*/ 358238 w 4072264"/>
                <a:gd name="connsiteY32" fmla="*/ 1204514 h 4166243"/>
                <a:gd name="connsiteX33" fmla="*/ 341474 w 4072264"/>
                <a:gd name="connsiteY33" fmla="*/ 1304128 h 4166243"/>
                <a:gd name="connsiteX34" fmla="*/ 330110 w 4072264"/>
                <a:gd name="connsiteY34" fmla="*/ 1404144 h 4166243"/>
                <a:gd name="connsiteX35" fmla="*/ 321084 w 4072264"/>
                <a:gd name="connsiteY35" fmla="*/ 1611189 h 4166243"/>
                <a:gd name="connsiteX36" fmla="*/ 321084 w 4072264"/>
                <a:gd name="connsiteY36" fmla="*/ 1621586 h 4166243"/>
                <a:gd name="connsiteX37" fmla="*/ 321004 w 4072264"/>
                <a:gd name="connsiteY37" fmla="*/ 1635286 h 4166243"/>
                <a:gd name="connsiteX38" fmla="*/ 321406 w 4072264"/>
                <a:gd name="connsiteY38" fmla="*/ 1661963 h 4166243"/>
                <a:gd name="connsiteX39" fmla="*/ 321406 w 4072264"/>
                <a:gd name="connsiteY39" fmla="*/ 1662205 h 4166243"/>
                <a:gd name="connsiteX40" fmla="*/ 321406 w 4072264"/>
                <a:gd name="connsiteY40" fmla="*/ 1662446 h 4166243"/>
                <a:gd name="connsiteX41" fmla="*/ 322052 w 4072264"/>
                <a:gd name="connsiteY41" fmla="*/ 1687511 h 4166243"/>
                <a:gd name="connsiteX42" fmla="*/ 323340 w 4072264"/>
                <a:gd name="connsiteY42" fmla="*/ 1712737 h 4166243"/>
                <a:gd name="connsiteX43" fmla="*/ 331964 w 4072264"/>
                <a:gd name="connsiteY43" fmla="*/ 1811544 h 4166243"/>
                <a:gd name="connsiteX44" fmla="*/ 435204 w 4072264"/>
                <a:gd name="connsiteY44" fmla="*/ 2193557 h 4166243"/>
                <a:gd name="connsiteX45" fmla="*/ 525146 w 4072264"/>
                <a:gd name="connsiteY45" fmla="*/ 2374973 h 4166243"/>
                <a:gd name="connsiteX46" fmla="*/ 635076 w 4072264"/>
                <a:gd name="connsiteY46" fmla="*/ 2550989 h 4166243"/>
                <a:gd name="connsiteX47" fmla="*/ 760076 w 4072264"/>
                <a:gd name="connsiteY47" fmla="*/ 2723056 h 4166243"/>
                <a:gd name="connsiteX48" fmla="*/ 826324 w 4072264"/>
                <a:gd name="connsiteY48" fmla="*/ 2808002 h 4166243"/>
                <a:gd name="connsiteX49" fmla="*/ 895634 w 4072264"/>
                <a:gd name="connsiteY49" fmla="*/ 2894640 h 4166243"/>
                <a:gd name="connsiteX50" fmla="*/ 1009998 w 4072264"/>
                <a:gd name="connsiteY50" fmla="*/ 3040675 h 4166243"/>
                <a:gd name="connsiteX51" fmla="*/ 1168604 w 4072264"/>
                <a:gd name="connsiteY51" fmla="*/ 3241353 h 4166243"/>
                <a:gd name="connsiteX52" fmla="*/ 1452938 w 4072264"/>
                <a:gd name="connsiteY52" fmla="*/ 3553733 h 4166243"/>
                <a:gd name="connsiteX53" fmla="*/ 1609774 w 4072264"/>
                <a:gd name="connsiteY53" fmla="*/ 3682925 h 4166243"/>
                <a:gd name="connsiteX54" fmla="*/ 1780550 w 4072264"/>
                <a:gd name="connsiteY54" fmla="*/ 3785117 h 4166243"/>
                <a:gd name="connsiteX55" fmla="*/ 2162966 w 4072264"/>
                <a:gd name="connsiteY55" fmla="*/ 3891903 h 4166243"/>
                <a:gd name="connsiteX56" fmla="*/ 2264918 w 4072264"/>
                <a:gd name="connsiteY56" fmla="*/ 3897948 h 4166243"/>
                <a:gd name="connsiteX57" fmla="*/ 2268866 w 4072264"/>
                <a:gd name="connsiteY57" fmla="*/ 3898028 h 4166243"/>
                <a:gd name="connsiteX58" fmla="*/ 2317546 w 4072264"/>
                <a:gd name="connsiteY58" fmla="*/ 3898270 h 4166243"/>
                <a:gd name="connsiteX59" fmla="*/ 2332938 w 4072264"/>
                <a:gd name="connsiteY59" fmla="*/ 3898189 h 4166243"/>
                <a:gd name="connsiteX60" fmla="*/ 2371542 w 4072264"/>
                <a:gd name="connsiteY60" fmla="*/ 3897706 h 4166243"/>
                <a:gd name="connsiteX61" fmla="*/ 2586566 w 4072264"/>
                <a:gd name="connsiteY61" fmla="*/ 3887067 h 4166243"/>
                <a:gd name="connsiteX62" fmla="*/ 3012342 w 4072264"/>
                <a:gd name="connsiteY62" fmla="*/ 3822270 h 4166243"/>
                <a:gd name="connsiteX63" fmla="*/ 3422482 w 4072264"/>
                <a:gd name="connsiteY63" fmla="*/ 3692031 h 4166243"/>
                <a:gd name="connsiteX64" fmla="*/ 3520806 w 4072264"/>
                <a:gd name="connsiteY64" fmla="*/ 3648592 h 4166243"/>
                <a:gd name="connsiteX65" fmla="*/ 3617034 w 4072264"/>
                <a:gd name="connsiteY65" fmla="*/ 3600236 h 4166243"/>
                <a:gd name="connsiteX66" fmla="*/ 3801190 w 4072264"/>
                <a:gd name="connsiteY66" fmla="*/ 3489984 h 4166243"/>
                <a:gd name="connsiteX67" fmla="*/ 3972270 w 4072264"/>
                <a:gd name="connsiteY67" fmla="*/ 3360792 h 4166243"/>
                <a:gd name="connsiteX68" fmla="*/ 4072264 w 4072264"/>
                <a:gd name="connsiteY68" fmla="*/ 3265310 h 4166243"/>
                <a:gd name="connsiteX69" fmla="*/ 4072264 w 4072264"/>
                <a:gd name="connsiteY69" fmla="*/ 3510549 h 4166243"/>
                <a:gd name="connsiteX70" fmla="*/ 3999825 w 4072264"/>
                <a:gd name="connsiteY70" fmla="*/ 3577347 h 4166243"/>
                <a:gd name="connsiteX71" fmla="*/ 3626222 w 4072264"/>
                <a:gd name="connsiteY71" fmla="*/ 3843467 h 4166243"/>
                <a:gd name="connsiteX72" fmla="*/ 2418610 w 4072264"/>
                <a:gd name="connsiteY72" fmla="*/ 4166243 h 4166243"/>
                <a:gd name="connsiteX73" fmla="*/ 1477278 w 4072264"/>
                <a:gd name="connsiteY73" fmla="*/ 3976204 h 4166243"/>
                <a:gd name="connsiteX74" fmla="*/ 708738 w 4072264"/>
                <a:gd name="connsiteY74" fmla="*/ 3458069 h 4166243"/>
                <a:gd name="connsiteX75" fmla="*/ 190604 w 4072264"/>
                <a:gd name="connsiteY75" fmla="*/ 2689529 h 4166243"/>
                <a:gd name="connsiteX76" fmla="*/ 564 w 4072264"/>
                <a:gd name="connsiteY76" fmla="*/ 1748440 h 4166243"/>
                <a:gd name="connsiteX77" fmla="*/ 806 w 4072264"/>
                <a:gd name="connsiteY77" fmla="*/ 1729661 h 4166243"/>
                <a:gd name="connsiteX78" fmla="*/ 968 w 4072264"/>
                <a:gd name="connsiteY78" fmla="*/ 1720474 h 4166243"/>
                <a:gd name="connsiteX79" fmla="*/ 242 w 4072264"/>
                <a:gd name="connsiteY79" fmla="*/ 1700406 h 4166243"/>
                <a:gd name="connsiteX80" fmla="*/ 242 w 4072264"/>
                <a:gd name="connsiteY80" fmla="*/ 1699922 h 4166243"/>
                <a:gd name="connsiteX81" fmla="*/ 242 w 4072264"/>
                <a:gd name="connsiteY81" fmla="*/ 1699439 h 4166243"/>
                <a:gd name="connsiteX82" fmla="*/ 81 w 4072264"/>
                <a:gd name="connsiteY82" fmla="*/ 1669942 h 4166243"/>
                <a:gd name="connsiteX83" fmla="*/ 0 w 4072264"/>
                <a:gd name="connsiteY83" fmla="*/ 1657691 h 4166243"/>
                <a:gd name="connsiteX84" fmla="*/ 564 w 4072264"/>
                <a:gd name="connsiteY84" fmla="*/ 1620860 h 4166243"/>
                <a:gd name="connsiteX85" fmla="*/ 806 w 4072264"/>
                <a:gd name="connsiteY85" fmla="*/ 1610383 h 4166243"/>
                <a:gd name="connsiteX86" fmla="*/ 4917 w 4072264"/>
                <a:gd name="connsiteY86" fmla="*/ 1508432 h 4166243"/>
                <a:gd name="connsiteX87" fmla="*/ 5722 w 4072264"/>
                <a:gd name="connsiteY87" fmla="*/ 1492878 h 4166243"/>
                <a:gd name="connsiteX88" fmla="*/ 5722 w 4072264"/>
                <a:gd name="connsiteY88" fmla="*/ 1492394 h 4166243"/>
                <a:gd name="connsiteX89" fmla="*/ 5803 w 4072264"/>
                <a:gd name="connsiteY89" fmla="*/ 1491911 h 4166243"/>
                <a:gd name="connsiteX90" fmla="*/ 7012 w 4072264"/>
                <a:gd name="connsiteY90" fmla="*/ 1477565 h 4166243"/>
                <a:gd name="connsiteX91" fmla="*/ 17086 w 4072264"/>
                <a:gd name="connsiteY91" fmla="*/ 1374486 h 4166243"/>
                <a:gd name="connsiteX92" fmla="*/ 57302 w 4072264"/>
                <a:gd name="connsiteY92" fmla="*/ 1139556 h 4166243"/>
                <a:gd name="connsiteX93" fmla="*/ 126935 w 4072264"/>
                <a:gd name="connsiteY93" fmla="*/ 909139 h 4166243"/>
                <a:gd name="connsiteX94" fmla="*/ 228161 w 4072264"/>
                <a:gd name="connsiteY94" fmla="*/ 689683 h 4166243"/>
                <a:gd name="connsiteX95" fmla="*/ 332850 w 4072264"/>
                <a:gd name="connsiteY95" fmla="*/ 525031 h 4166243"/>
                <a:gd name="connsiteX96" fmla="*/ 710763 w 4072264"/>
                <a:gd name="connsiteY96" fmla="*/ 37249 h 416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072264" h="4166243">
                  <a:moveTo>
                    <a:pt x="32479" y="1644313"/>
                  </a:moveTo>
                  <a:cubicBezTo>
                    <a:pt x="32399" y="1648746"/>
                    <a:pt x="32318" y="1653178"/>
                    <a:pt x="32318" y="1657691"/>
                  </a:cubicBezTo>
                  <a:cubicBezTo>
                    <a:pt x="32318" y="1661560"/>
                    <a:pt x="32318" y="1665428"/>
                    <a:pt x="32399" y="1669458"/>
                  </a:cubicBezTo>
                  <a:cubicBezTo>
                    <a:pt x="32238" y="1660915"/>
                    <a:pt x="32399" y="1652614"/>
                    <a:pt x="32479" y="1644313"/>
                  </a:cubicBezTo>
                  <a:close/>
                  <a:moveTo>
                    <a:pt x="3644856" y="0"/>
                  </a:moveTo>
                  <a:lnTo>
                    <a:pt x="4072264" y="0"/>
                  </a:lnTo>
                  <a:lnTo>
                    <a:pt x="4072264" y="475595"/>
                  </a:lnTo>
                  <a:lnTo>
                    <a:pt x="4056974" y="454219"/>
                  </a:lnTo>
                  <a:cubicBezTo>
                    <a:pt x="4046396" y="439662"/>
                    <a:pt x="4034951" y="424208"/>
                    <a:pt x="4023144" y="408815"/>
                  </a:cubicBezTo>
                  <a:lnTo>
                    <a:pt x="4022984" y="408654"/>
                  </a:lnTo>
                  <a:lnTo>
                    <a:pt x="4022822" y="408493"/>
                  </a:lnTo>
                  <a:cubicBezTo>
                    <a:pt x="4014118" y="396726"/>
                    <a:pt x="4004930" y="384879"/>
                    <a:pt x="3995984" y="373435"/>
                  </a:cubicBezTo>
                  <a:lnTo>
                    <a:pt x="3990424" y="366342"/>
                  </a:lnTo>
                  <a:cubicBezTo>
                    <a:pt x="3979060" y="351433"/>
                    <a:pt x="3967454" y="337248"/>
                    <a:pt x="3957622" y="325240"/>
                  </a:cubicBezTo>
                  <a:cubicBezTo>
                    <a:pt x="3908782" y="265601"/>
                    <a:pt x="3862844" y="213295"/>
                    <a:pt x="3817228" y="165262"/>
                  </a:cubicBezTo>
                  <a:cubicBezTo>
                    <a:pt x="3767905" y="112957"/>
                    <a:pt x="3716507" y="62848"/>
                    <a:pt x="3663395" y="15247"/>
                  </a:cubicBezTo>
                  <a:close/>
                  <a:moveTo>
                    <a:pt x="750521" y="0"/>
                  </a:moveTo>
                  <a:lnTo>
                    <a:pt x="1219165" y="0"/>
                  </a:lnTo>
                  <a:lnTo>
                    <a:pt x="1207612" y="8508"/>
                  </a:lnTo>
                  <a:cubicBezTo>
                    <a:pt x="1192782" y="19307"/>
                    <a:pt x="1178680" y="29542"/>
                    <a:pt x="1165058" y="39778"/>
                  </a:cubicBezTo>
                  <a:lnTo>
                    <a:pt x="1164898" y="39939"/>
                  </a:lnTo>
                  <a:lnTo>
                    <a:pt x="1164736" y="40100"/>
                  </a:lnTo>
                  <a:cubicBezTo>
                    <a:pt x="1140478" y="57750"/>
                    <a:pt x="1116138" y="76609"/>
                    <a:pt x="1092606" y="94823"/>
                  </a:cubicBezTo>
                  <a:lnTo>
                    <a:pt x="1078984" y="105381"/>
                  </a:lnTo>
                  <a:lnTo>
                    <a:pt x="1072376" y="110700"/>
                  </a:lnTo>
                  <a:cubicBezTo>
                    <a:pt x="1047070" y="131171"/>
                    <a:pt x="1020878" y="152206"/>
                    <a:pt x="995974" y="173724"/>
                  </a:cubicBezTo>
                  <a:cubicBezTo>
                    <a:pt x="940526" y="221032"/>
                    <a:pt x="887978" y="269711"/>
                    <a:pt x="839784" y="318309"/>
                  </a:cubicBezTo>
                  <a:cubicBezTo>
                    <a:pt x="737672" y="421791"/>
                    <a:pt x="650228" y="530672"/>
                    <a:pt x="580030" y="641730"/>
                  </a:cubicBezTo>
                  <a:cubicBezTo>
                    <a:pt x="540620" y="704593"/>
                    <a:pt x="508786" y="762782"/>
                    <a:pt x="482754" y="819842"/>
                  </a:cubicBezTo>
                  <a:lnTo>
                    <a:pt x="482674" y="820003"/>
                  </a:lnTo>
                  <a:lnTo>
                    <a:pt x="482594" y="820164"/>
                  </a:lnTo>
                  <a:cubicBezTo>
                    <a:pt x="455272" y="878192"/>
                    <a:pt x="430530" y="941457"/>
                    <a:pt x="409092" y="1008189"/>
                  </a:cubicBezTo>
                  <a:cubicBezTo>
                    <a:pt x="389346" y="1069601"/>
                    <a:pt x="372180" y="1135688"/>
                    <a:pt x="358238" y="1204514"/>
                  </a:cubicBezTo>
                  <a:cubicBezTo>
                    <a:pt x="351952" y="1236188"/>
                    <a:pt x="346310" y="1269795"/>
                    <a:pt x="341474" y="1304128"/>
                  </a:cubicBezTo>
                  <a:cubicBezTo>
                    <a:pt x="336962" y="1336365"/>
                    <a:pt x="333174" y="1370053"/>
                    <a:pt x="330110" y="1404144"/>
                  </a:cubicBezTo>
                  <a:cubicBezTo>
                    <a:pt x="324146" y="1469344"/>
                    <a:pt x="321246" y="1537043"/>
                    <a:pt x="321084" y="1611189"/>
                  </a:cubicBezTo>
                  <a:lnTo>
                    <a:pt x="321084" y="1621586"/>
                  </a:lnTo>
                  <a:cubicBezTo>
                    <a:pt x="321004" y="1626179"/>
                    <a:pt x="321004" y="1630693"/>
                    <a:pt x="321004" y="1635286"/>
                  </a:cubicBezTo>
                  <a:cubicBezTo>
                    <a:pt x="321004" y="1646328"/>
                    <a:pt x="321084" y="1654548"/>
                    <a:pt x="321406" y="1661963"/>
                  </a:cubicBezTo>
                  <a:lnTo>
                    <a:pt x="321406" y="1662205"/>
                  </a:lnTo>
                  <a:lnTo>
                    <a:pt x="321406" y="1662446"/>
                  </a:lnTo>
                  <a:lnTo>
                    <a:pt x="322052" y="1687511"/>
                  </a:lnTo>
                  <a:lnTo>
                    <a:pt x="323340" y="1712737"/>
                  </a:lnTo>
                  <a:cubicBezTo>
                    <a:pt x="324630" y="1741428"/>
                    <a:pt x="327290" y="1771973"/>
                    <a:pt x="331964" y="1811544"/>
                  </a:cubicBezTo>
                  <a:cubicBezTo>
                    <a:pt x="347680" y="1940091"/>
                    <a:pt x="382416" y="2068637"/>
                    <a:pt x="435204" y="2193557"/>
                  </a:cubicBezTo>
                  <a:cubicBezTo>
                    <a:pt x="459140" y="2250859"/>
                    <a:pt x="488558" y="2310176"/>
                    <a:pt x="525146" y="2374973"/>
                  </a:cubicBezTo>
                  <a:cubicBezTo>
                    <a:pt x="556416" y="2430744"/>
                    <a:pt x="592362" y="2488287"/>
                    <a:pt x="635076" y="2550989"/>
                  </a:cubicBezTo>
                  <a:cubicBezTo>
                    <a:pt x="670216" y="2602569"/>
                    <a:pt x="709948" y="2657292"/>
                    <a:pt x="760076" y="2723056"/>
                  </a:cubicBezTo>
                  <a:cubicBezTo>
                    <a:pt x="781998" y="2751909"/>
                    <a:pt x="804968" y="2781003"/>
                    <a:pt x="826324" y="2808002"/>
                  </a:cubicBezTo>
                  <a:lnTo>
                    <a:pt x="895634" y="2894640"/>
                  </a:lnTo>
                  <a:cubicBezTo>
                    <a:pt x="934320" y="2943399"/>
                    <a:pt x="972762" y="2992883"/>
                    <a:pt x="1009998" y="3040675"/>
                  </a:cubicBezTo>
                  <a:cubicBezTo>
                    <a:pt x="1061818" y="3107245"/>
                    <a:pt x="1115414" y="3176153"/>
                    <a:pt x="1168604" y="3241353"/>
                  </a:cubicBezTo>
                  <a:cubicBezTo>
                    <a:pt x="1276680" y="3374896"/>
                    <a:pt x="1364448" y="3471286"/>
                    <a:pt x="1452938" y="3553733"/>
                  </a:cubicBezTo>
                  <a:cubicBezTo>
                    <a:pt x="1507178" y="3603943"/>
                    <a:pt x="1558516" y="3646254"/>
                    <a:pt x="1609774" y="3682925"/>
                  </a:cubicBezTo>
                  <a:cubicBezTo>
                    <a:pt x="1668042" y="3724269"/>
                    <a:pt x="1723814" y="3757634"/>
                    <a:pt x="1780550" y="3785117"/>
                  </a:cubicBezTo>
                  <a:cubicBezTo>
                    <a:pt x="1897734" y="3842580"/>
                    <a:pt x="2026442" y="3878525"/>
                    <a:pt x="2162966" y="3891903"/>
                  </a:cubicBezTo>
                  <a:cubicBezTo>
                    <a:pt x="2195366" y="3895046"/>
                    <a:pt x="2229778" y="3897061"/>
                    <a:pt x="2264918" y="3897948"/>
                  </a:cubicBezTo>
                  <a:lnTo>
                    <a:pt x="2268866" y="3898028"/>
                  </a:lnTo>
                  <a:cubicBezTo>
                    <a:pt x="2284664" y="3898270"/>
                    <a:pt x="2300862" y="3898512"/>
                    <a:pt x="2317546" y="3898270"/>
                  </a:cubicBezTo>
                  <a:cubicBezTo>
                    <a:pt x="2322704" y="3898270"/>
                    <a:pt x="2327780" y="3898189"/>
                    <a:pt x="2332938" y="3898189"/>
                  </a:cubicBezTo>
                  <a:cubicBezTo>
                    <a:pt x="2345592" y="3898189"/>
                    <a:pt x="2358568" y="3898109"/>
                    <a:pt x="2371542" y="3897706"/>
                  </a:cubicBezTo>
                  <a:cubicBezTo>
                    <a:pt x="2445044" y="3896336"/>
                    <a:pt x="2517416" y="3892709"/>
                    <a:pt x="2586566" y="3887067"/>
                  </a:cubicBezTo>
                  <a:cubicBezTo>
                    <a:pt x="2736632" y="3874414"/>
                    <a:pt x="2879846" y="3852654"/>
                    <a:pt x="3012342" y="3822270"/>
                  </a:cubicBezTo>
                  <a:cubicBezTo>
                    <a:pt x="3157168" y="3788985"/>
                    <a:pt x="3295144" y="3745142"/>
                    <a:pt x="3422482" y="3692031"/>
                  </a:cubicBezTo>
                  <a:cubicBezTo>
                    <a:pt x="3455686" y="3678250"/>
                    <a:pt x="3488810" y="3663582"/>
                    <a:pt x="3520806" y="3648592"/>
                  </a:cubicBezTo>
                  <a:cubicBezTo>
                    <a:pt x="3551754" y="3633924"/>
                    <a:pt x="3584072" y="3617644"/>
                    <a:pt x="3617034" y="3600236"/>
                  </a:cubicBezTo>
                  <a:cubicBezTo>
                    <a:pt x="3678850" y="3567595"/>
                    <a:pt x="3740826" y="3530522"/>
                    <a:pt x="3801190" y="3489984"/>
                  </a:cubicBezTo>
                  <a:cubicBezTo>
                    <a:pt x="3860789" y="3450130"/>
                    <a:pt x="3917950" y="3406952"/>
                    <a:pt x="3972270" y="3360792"/>
                  </a:cubicBezTo>
                  <a:lnTo>
                    <a:pt x="4072264" y="3265310"/>
                  </a:lnTo>
                  <a:lnTo>
                    <a:pt x="4072264" y="3510549"/>
                  </a:lnTo>
                  <a:lnTo>
                    <a:pt x="3999825" y="3577347"/>
                  </a:lnTo>
                  <a:cubicBezTo>
                    <a:pt x="3884213" y="3677435"/>
                    <a:pt x="3759111" y="3766701"/>
                    <a:pt x="3626222" y="3843467"/>
                  </a:cubicBezTo>
                  <a:cubicBezTo>
                    <a:pt x="3260730" y="4054622"/>
                    <a:pt x="2843096" y="4166243"/>
                    <a:pt x="2418610" y="4166243"/>
                  </a:cubicBezTo>
                  <a:cubicBezTo>
                    <a:pt x="2092206" y="4166243"/>
                    <a:pt x="1775554" y="4102333"/>
                    <a:pt x="1477278" y="3976204"/>
                  </a:cubicBezTo>
                  <a:cubicBezTo>
                    <a:pt x="1189318" y="3854427"/>
                    <a:pt x="930774" y="3680104"/>
                    <a:pt x="708738" y="3458069"/>
                  </a:cubicBezTo>
                  <a:cubicBezTo>
                    <a:pt x="486704" y="3236033"/>
                    <a:pt x="312380" y="2977409"/>
                    <a:pt x="190604" y="2689529"/>
                  </a:cubicBezTo>
                  <a:cubicBezTo>
                    <a:pt x="64475" y="2391495"/>
                    <a:pt x="564" y="2074843"/>
                    <a:pt x="564" y="1748440"/>
                  </a:cubicBezTo>
                  <a:cubicBezTo>
                    <a:pt x="564" y="1742153"/>
                    <a:pt x="726" y="1735948"/>
                    <a:pt x="806" y="1729661"/>
                  </a:cubicBezTo>
                  <a:cubicBezTo>
                    <a:pt x="887" y="1726599"/>
                    <a:pt x="968" y="1723536"/>
                    <a:pt x="968" y="1720474"/>
                  </a:cubicBezTo>
                  <a:lnTo>
                    <a:pt x="242" y="1700406"/>
                  </a:lnTo>
                  <a:lnTo>
                    <a:pt x="242" y="1699922"/>
                  </a:lnTo>
                  <a:lnTo>
                    <a:pt x="242" y="1699439"/>
                  </a:lnTo>
                  <a:lnTo>
                    <a:pt x="81" y="1669942"/>
                  </a:lnTo>
                  <a:cubicBezTo>
                    <a:pt x="0" y="1665831"/>
                    <a:pt x="0" y="1661721"/>
                    <a:pt x="0" y="1657691"/>
                  </a:cubicBezTo>
                  <a:cubicBezTo>
                    <a:pt x="0" y="1645119"/>
                    <a:pt x="242" y="1632788"/>
                    <a:pt x="564" y="1620860"/>
                  </a:cubicBezTo>
                  <a:lnTo>
                    <a:pt x="806" y="1610383"/>
                  </a:lnTo>
                  <a:cubicBezTo>
                    <a:pt x="1209" y="1576211"/>
                    <a:pt x="3143" y="1541798"/>
                    <a:pt x="4917" y="1508432"/>
                  </a:cubicBezTo>
                  <a:lnTo>
                    <a:pt x="5722" y="1492878"/>
                  </a:lnTo>
                  <a:lnTo>
                    <a:pt x="5722" y="1492394"/>
                  </a:lnTo>
                  <a:lnTo>
                    <a:pt x="5803" y="1491911"/>
                  </a:lnTo>
                  <a:lnTo>
                    <a:pt x="7012" y="1477565"/>
                  </a:lnTo>
                  <a:cubicBezTo>
                    <a:pt x="9833" y="1443796"/>
                    <a:pt x="12734" y="1408899"/>
                    <a:pt x="17086" y="1374486"/>
                  </a:cubicBezTo>
                  <a:cubicBezTo>
                    <a:pt x="27160" y="1290024"/>
                    <a:pt x="40297" y="1213138"/>
                    <a:pt x="57302" y="1139556"/>
                  </a:cubicBezTo>
                  <a:cubicBezTo>
                    <a:pt x="75436" y="1060977"/>
                    <a:pt x="98888" y="983447"/>
                    <a:pt x="126935" y="909139"/>
                  </a:cubicBezTo>
                  <a:cubicBezTo>
                    <a:pt x="154740" y="835558"/>
                    <a:pt x="188750" y="761734"/>
                    <a:pt x="228161" y="689683"/>
                  </a:cubicBezTo>
                  <a:cubicBezTo>
                    <a:pt x="259914" y="632865"/>
                    <a:pt x="295134" y="577417"/>
                    <a:pt x="332850" y="525031"/>
                  </a:cubicBezTo>
                  <a:cubicBezTo>
                    <a:pt x="437702" y="346677"/>
                    <a:pt x="565020" y="182730"/>
                    <a:pt x="710763" y="372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9"/>
        <p:cNvGrpSpPr/>
        <p:nvPr/>
      </p:nvGrpSpPr>
      <p:grpSpPr>
        <a:xfrm>
          <a:off x="0" y="0"/>
          <a:ext cx="0" cy="0"/>
          <a:chOff x="0" y="0"/>
          <a:chExt cx="0" cy="0"/>
        </a:xfrm>
      </p:grpSpPr>
      <p:sp>
        <p:nvSpPr>
          <p:cNvPr id="10249" name="Rectangle 1024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black and white light bulb">
            <a:extLst>
              <a:ext uri="{FF2B5EF4-FFF2-40B4-BE49-F238E27FC236}">
                <a16:creationId xmlns:a16="http://schemas.microsoft.com/office/drawing/2014/main" id="{BD01E3AA-F3AC-6610-A0C1-04497EAD7876}"/>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6112" b="888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40" name="Google Shape;140;p26"/>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fontScale="90000"/>
          </a:bodyPr>
          <a:lstStyle/>
          <a:p>
            <a:pPr marL="0" lvl="0" indent="0" defTabSz="914400">
              <a:spcBef>
                <a:spcPct val="0"/>
              </a:spcBef>
              <a:spcAft>
                <a:spcPts val="0"/>
              </a:spcAft>
            </a:pPr>
            <a:r>
              <a:rPr lang="en-US" sz="3600" dirty="0">
                <a:latin typeface="Inertia" pitchFamily="50" charset="0"/>
              </a:rPr>
              <a:t>Understanding Back Propagation</a:t>
            </a:r>
          </a:p>
        </p:txBody>
      </p:sp>
      <p:sp>
        <p:nvSpPr>
          <p:cNvPr id="141" name="Google Shape;141;p26"/>
          <p:cNvSpPr txBox="1">
            <a:spLocks noGrp="1"/>
          </p:cNvSpPr>
          <p:nvPr>
            <p:ph type="body" idx="1"/>
          </p:nvPr>
        </p:nvSpPr>
        <p:spPr>
          <a:xfrm>
            <a:off x="628650" y="1369218"/>
            <a:ext cx="7886700" cy="3263504"/>
          </a:xfrm>
          <a:prstGeom prst="rect">
            <a:avLst/>
          </a:prstGeom>
        </p:spPr>
        <p:txBody>
          <a:bodyPr spcFirstLastPara="1" vert="horz" lIns="91440" tIns="45720" rIns="91440" bIns="45720" rtlCol="0" anchorCtr="0">
            <a:normAutofit/>
          </a:bodyPr>
          <a:lstStyle/>
          <a:p>
            <a:pPr marL="0" lvl="0" indent="0" defTabSz="914400">
              <a:spcBef>
                <a:spcPts val="0"/>
              </a:spcBef>
              <a:spcAft>
                <a:spcPts val="0"/>
              </a:spcAft>
              <a:buNone/>
            </a:pPr>
            <a:r>
              <a:rPr lang="en-US" dirty="0">
                <a:solidFill>
                  <a:srgbClr val="FFFFFF"/>
                </a:solidFill>
              </a:rPr>
              <a:t>Back propagation is a key algorithm for training neural networks. It enables the network to learn from labeled training data and adjust its internal parameters to minimize the error between predicted and actual outputs. </a:t>
            </a:r>
          </a:p>
          <a:p>
            <a:pPr marL="0" lvl="0" indent="0" defTabSz="914400">
              <a:spcBef>
                <a:spcPts val="0"/>
              </a:spcBef>
              <a:spcAft>
                <a:spcPts val="0"/>
              </a:spcAft>
              <a:buNone/>
            </a:pPr>
            <a:endParaRPr lang="en-US" dirty="0">
              <a:solidFill>
                <a:srgbClr val="FFFFFF"/>
              </a:solidFill>
            </a:endParaRPr>
          </a:p>
          <a:p>
            <a:pPr marL="0" lvl="0" indent="0" defTabSz="914400">
              <a:spcBef>
                <a:spcPts val="0"/>
              </a:spcBef>
              <a:spcAft>
                <a:spcPts val="0"/>
              </a:spcAft>
              <a:buNone/>
            </a:pPr>
            <a:r>
              <a:rPr lang="en-US" dirty="0">
                <a:solidFill>
                  <a:srgbClr val="FFFFFF"/>
                </a:solidFill>
              </a:rPr>
              <a:t>The algorithm works by propagating the error backwards through the network, updating the weights and biases of each neuron based on their contribution to the overall error. This iterative process continues until the network achieves satisfactory performance.</a:t>
            </a:r>
          </a:p>
          <a:p>
            <a:pPr marL="0" lvl="0" indent="-228600" defTabSz="914400">
              <a:spcBef>
                <a:spcPts val="1200"/>
              </a:spcBef>
              <a:spcAft>
                <a:spcPts val="0"/>
              </a:spcAft>
              <a:buFont typeface="Arial" panose="020B0604020202020204" pitchFamily="34" charset="0"/>
              <a:buChar char="•"/>
            </a:pPr>
            <a:endParaRPr lang="en-US" i="1" dirty="0">
              <a:solidFill>
                <a:srgbClr val="FFFFFF"/>
              </a:solidFill>
            </a:endParaRPr>
          </a:p>
          <a:p>
            <a:pPr marL="0" lvl="0" indent="-228600" defTabSz="914400">
              <a:spcBef>
                <a:spcPts val="1200"/>
              </a:spcBef>
              <a:spcAft>
                <a:spcPts val="1200"/>
              </a:spcAft>
              <a:buFont typeface="Arial" panose="020B0604020202020204" pitchFamily="34" charset="0"/>
              <a:buChar char="•"/>
            </a:pPr>
            <a:endParaRPr lang="en-US" i="1"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5"/>
        <p:cNvGrpSpPr/>
        <p:nvPr/>
      </p:nvGrpSpPr>
      <p:grpSpPr>
        <a:xfrm>
          <a:off x="0" y="0"/>
          <a:ext cx="0" cy="0"/>
          <a:chOff x="0" y="0"/>
          <a:chExt cx="0" cy="0"/>
        </a:xfrm>
      </p:grpSpPr>
      <p:sp>
        <p:nvSpPr>
          <p:cNvPr id="11273" name="Rectangle 112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plasma ball digital wallpaper">
            <a:extLst>
              <a:ext uri="{FF2B5EF4-FFF2-40B4-BE49-F238E27FC236}">
                <a16:creationId xmlns:a16="http://schemas.microsoft.com/office/drawing/2014/main" id="{7C47898C-65B6-4F9F-2C5D-00678A8D5EF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3413" b="1231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46" name="Google Shape;146;p27"/>
          <p:cNvSpPr txBox="1">
            <a:spLocks noGrp="1"/>
          </p:cNvSpPr>
          <p:nvPr>
            <p:ph type="title"/>
          </p:nvPr>
        </p:nvSpPr>
        <p:spPr>
          <a:xfrm>
            <a:off x="1143000" y="841771"/>
            <a:ext cx="6858000" cy="2175389"/>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6000">
                <a:solidFill>
                  <a:srgbClr val="FFFFFF"/>
                </a:solidFill>
              </a:rPr>
              <a:t>Working of Back Propagation</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46"/>
                                        </p:tgtEl>
                                        <p:attrNameLst>
                                          <p:attrName>style.visibility</p:attrName>
                                        </p:attrNameLst>
                                      </p:cBhvr>
                                      <p:to>
                                        <p:strVal val="visible"/>
                                      </p:to>
                                    </p:set>
                                    <p:animEffect transition="in" filter="fade">
                                      <p:cBhvr>
                                        <p:cTn id="7" dur="7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neurons, neuron cell, biology">
            <a:extLst>
              <a:ext uri="{FF2B5EF4-FFF2-40B4-BE49-F238E27FC236}">
                <a16:creationId xmlns:a16="http://schemas.microsoft.com/office/drawing/2014/main" id="{5B2594F4-7600-3C1B-D78D-C99F57B62085}"/>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p:blipFill>
        <p:spPr bwMode="auto">
          <a:xfrm>
            <a:off x="-2149721" y="-1209218"/>
            <a:ext cx="11293721" cy="6352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D39B796-7E8C-E04D-94D1-EA77D00CEF94}"/>
              </a:ext>
            </a:extLst>
          </p:cNvPr>
          <p:cNvSpPr>
            <a:spLocks noGrp="1"/>
          </p:cNvSpPr>
          <p:nvPr>
            <p:ph type="body" idx="1"/>
          </p:nvPr>
        </p:nvSpPr>
        <p:spPr>
          <a:xfrm>
            <a:off x="480060" y="601980"/>
            <a:ext cx="8035290" cy="4343400"/>
          </a:xfrm>
        </p:spPr>
        <p:txBody>
          <a:bodyPr vert="horz" lIns="91440" tIns="45720" rIns="91440" bIns="45720" rtlCol="0">
            <a:normAutofit fontScale="92500" lnSpcReduction="10000"/>
          </a:bodyPr>
          <a:lstStyle/>
          <a:p>
            <a:pPr marL="0" indent="0" defTabSz="914400">
              <a:spcAft>
                <a:spcPts val="600"/>
              </a:spcAft>
              <a:buNone/>
            </a:pPr>
            <a:r>
              <a:rPr lang="en-US" sz="1800" dirty="0">
                <a:solidFill>
                  <a:srgbClr val="FFFFFF"/>
                </a:solidFill>
              </a:rPr>
              <a:t>Definition of Backpropagation</a:t>
            </a:r>
          </a:p>
          <a:p>
            <a:pPr marL="228600" lvl="1" indent="0" defTabSz="914400">
              <a:spcAft>
                <a:spcPts val="600"/>
              </a:spcAft>
              <a:buNone/>
            </a:pPr>
            <a:r>
              <a:rPr lang="en-US" dirty="0">
                <a:solidFill>
                  <a:srgbClr val="FFFFFF"/>
                </a:solidFill>
              </a:rPr>
              <a:t>Backpropagation is a crucial algorithm in artificial neural networks, especially in training deep learning models.</a:t>
            </a:r>
          </a:p>
          <a:p>
            <a:pPr marL="457200" lvl="1" indent="-228600" defTabSz="914400">
              <a:spcAft>
                <a:spcPts val="600"/>
              </a:spcAft>
              <a:buFont typeface="Arial" panose="020B0604020202020204" pitchFamily="34" charset="0"/>
              <a:buChar char="•"/>
            </a:pPr>
            <a:endParaRPr lang="en-US" dirty="0">
              <a:solidFill>
                <a:srgbClr val="FFFFFF"/>
              </a:solidFill>
            </a:endParaRPr>
          </a:p>
          <a:p>
            <a:pPr marL="0" indent="0" defTabSz="914400">
              <a:spcAft>
                <a:spcPts val="600"/>
              </a:spcAft>
              <a:buNone/>
            </a:pPr>
            <a:r>
              <a:rPr lang="en-US" sz="1800" dirty="0">
                <a:solidFill>
                  <a:srgbClr val="FFFFFF"/>
                </a:solidFill>
              </a:rPr>
              <a:t>Purpose of Backpropagation</a:t>
            </a:r>
          </a:p>
          <a:p>
            <a:pPr marL="228600" lvl="1" indent="0" defTabSz="914400">
              <a:spcAft>
                <a:spcPts val="600"/>
              </a:spcAft>
              <a:buNone/>
            </a:pPr>
            <a:r>
              <a:rPr lang="en-US" dirty="0">
                <a:solidFill>
                  <a:srgbClr val="FFFFFF"/>
                </a:solidFill>
              </a:rPr>
              <a:t>It optimizes neural network weights to minimize the error between predictions and actual target values.</a:t>
            </a:r>
          </a:p>
          <a:p>
            <a:pPr marL="228600" lvl="1" indent="0" defTabSz="914400">
              <a:spcAft>
                <a:spcPts val="600"/>
              </a:spcAft>
              <a:buNone/>
            </a:pPr>
            <a:endParaRPr lang="en-US" dirty="0">
              <a:solidFill>
                <a:srgbClr val="FFFFFF"/>
              </a:solidFill>
            </a:endParaRPr>
          </a:p>
          <a:p>
            <a:pPr marL="0" indent="0" defTabSz="914400">
              <a:spcAft>
                <a:spcPts val="600"/>
              </a:spcAft>
              <a:buNone/>
            </a:pPr>
            <a:r>
              <a:rPr lang="en-US" sz="1800" dirty="0">
                <a:solidFill>
                  <a:srgbClr val="FFFFFF"/>
                </a:solidFill>
              </a:rPr>
              <a:t>Forward Pass</a:t>
            </a:r>
          </a:p>
          <a:p>
            <a:pPr marL="228600" lvl="1" indent="0" defTabSz="914400">
              <a:spcAft>
                <a:spcPts val="600"/>
              </a:spcAft>
              <a:buNone/>
            </a:pPr>
            <a:r>
              <a:rPr lang="en-US" dirty="0">
                <a:solidFill>
                  <a:srgbClr val="FFFFFF"/>
                </a:solidFill>
              </a:rPr>
              <a:t>Input data traverse the network, passing through neurons for weighted summations and activation functions.</a:t>
            </a:r>
          </a:p>
          <a:p>
            <a:pPr marL="457200" lvl="1" indent="-228600" defTabSz="914400">
              <a:spcAft>
                <a:spcPts val="600"/>
              </a:spcAft>
              <a:buFont typeface="Arial" panose="020B0604020202020204" pitchFamily="34" charset="0"/>
              <a:buChar char="•"/>
            </a:pPr>
            <a:endParaRPr lang="en-US" dirty="0">
              <a:solidFill>
                <a:srgbClr val="FFFFFF"/>
              </a:solidFill>
            </a:endParaRPr>
          </a:p>
          <a:p>
            <a:pPr marL="0" indent="0" defTabSz="914400">
              <a:spcAft>
                <a:spcPts val="600"/>
              </a:spcAft>
              <a:buNone/>
            </a:pPr>
            <a:r>
              <a:rPr lang="en-US" sz="1800" dirty="0">
                <a:solidFill>
                  <a:srgbClr val="FFFFFF"/>
                </a:solidFill>
              </a:rPr>
              <a:t>Loss Computation</a:t>
            </a:r>
          </a:p>
          <a:p>
            <a:pPr marL="228600" lvl="1" indent="0" defTabSz="914400">
              <a:spcAft>
                <a:spcPts val="600"/>
              </a:spcAft>
              <a:buNone/>
            </a:pPr>
            <a:r>
              <a:rPr lang="en-US" dirty="0">
                <a:solidFill>
                  <a:srgbClr val="FFFFFF"/>
                </a:solidFill>
              </a:rPr>
              <a:t>The algorithm quantifies the difference between predictions and ground truth through loss calculation.</a:t>
            </a:r>
          </a:p>
          <a:p>
            <a:pPr indent="-228600" defTabSz="914400">
              <a:spcAft>
                <a:spcPts val="600"/>
              </a:spcAft>
              <a:buFont typeface="Arial" panose="020B0604020202020204" pitchFamily="34" charset="0"/>
              <a:buChar char="•"/>
            </a:pPr>
            <a:endParaRPr lang="en-US" sz="1800" dirty="0">
              <a:solidFill>
                <a:srgbClr val="FFFFFF"/>
              </a:solidFill>
            </a:endParaRPr>
          </a:p>
        </p:txBody>
      </p:sp>
    </p:spTree>
    <p:extLst>
      <p:ext uri="{BB962C8B-B14F-4D97-AF65-F5344CB8AC3E}">
        <p14:creationId xmlns:p14="http://schemas.microsoft.com/office/powerpoint/2010/main" val="210509092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 Placeholder 2">
            <a:extLst>
              <a:ext uri="{FF2B5EF4-FFF2-40B4-BE49-F238E27FC236}">
                <a16:creationId xmlns:a16="http://schemas.microsoft.com/office/drawing/2014/main" id="{0FB96482-750D-A72D-E87F-7291724E519B}"/>
              </a:ext>
            </a:extLst>
          </p:cNvPr>
          <p:cNvGraphicFramePr/>
          <p:nvPr/>
        </p:nvGraphicFramePr>
        <p:xfrm>
          <a:off x="175260" y="205740"/>
          <a:ext cx="8831580" cy="4838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760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0"/>
        <p:cNvGrpSpPr/>
        <p:nvPr/>
      </p:nvGrpSpPr>
      <p:grpSpPr>
        <a:xfrm>
          <a:off x="0" y="0"/>
          <a:ext cx="0" cy="0"/>
          <a:chOff x="0" y="0"/>
          <a:chExt cx="0" cy="0"/>
        </a:xfrm>
      </p:grpSpPr>
      <p:sp useBgFill="1">
        <p:nvSpPr>
          <p:cNvPr id="155" name="Rectangle 15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51435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41" name="Google Shape;141;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kern="1200" dirty="0">
                <a:solidFill>
                  <a:schemeClr val="tx1"/>
                </a:solidFill>
                <a:latin typeface="+mj-lt"/>
                <a:ea typeface="+mj-ea"/>
                <a:cs typeface="+mj-cs"/>
              </a:rPr>
              <a:t>Group Members</a:t>
            </a:r>
          </a:p>
        </p:txBody>
      </p:sp>
      <p:sp>
        <p:nvSpPr>
          <p:cNvPr id="142" name="Google Shape;142;p14"/>
          <p:cNvSpPr txBox="1">
            <a:spLocks noGrp="1"/>
          </p:cNvSpPr>
          <p:nvPr>
            <p:ph type="body" idx="1"/>
          </p:nvPr>
        </p:nvSpPr>
        <p:spPr>
          <a:xfrm>
            <a:off x="628650" y="1967535"/>
            <a:ext cx="3333750" cy="2665186"/>
          </a:xfrm>
          <a:prstGeom prst="rect">
            <a:avLst/>
          </a:prstGeom>
        </p:spPr>
        <p:txBody>
          <a:bodyPr spcFirstLastPara="1" vert="horz" lIns="91440" tIns="45720" rIns="91440" bIns="45720" rtlCol="0" anchorCtr="0">
            <a:normAutofit/>
          </a:bodyPr>
          <a:lstStyle/>
          <a:p>
            <a:pPr marL="0" lvl="0" indent="-228600" defTabSz="914400">
              <a:spcBef>
                <a:spcPts val="1200"/>
              </a:spcBef>
              <a:spcAft>
                <a:spcPts val="0"/>
              </a:spcAft>
              <a:buFont typeface="Arial" panose="020B0604020202020204" pitchFamily="34" charset="0"/>
              <a:buChar char="•"/>
            </a:pPr>
            <a:r>
              <a:rPr lang="en-US" sz="2400" dirty="0"/>
              <a:t>07.  Parth </a:t>
            </a:r>
            <a:r>
              <a:rPr lang="en-US" sz="2400" dirty="0" err="1"/>
              <a:t>Zarekar</a:t>
            </a:r>
            <a:endParaRPr lang="en-US" sz="2400" dirty="0"/>
          </a:p>
          <a:p>
            <a:pPr marL="0" lvl="0" indent="-228600" defTabSz="914400">
              <a:spcBef>
                <a:spcPts val="1200"/>
              </a:spcBef>
              <a:spcAft>
                <a:spcPts val="0"/>
              </a:spcAft>
              <a:buFont typeface="Arial" panose="020B0604020202020204" pitchFamily="34" charset="0"/>
              <a:buChar char="•"/>
            </a:pPr>
            <a:r>
              <a:rPr lang="en-US" sz="2400" dirty="0"/>
              <a:t>10. </a:t>
            </a:r>
            <a:r>
              <a:rPr lang="en-US" sz="2400" dirty="0" err="1"/>
              <a:t>Krishnaraj</a:t>
            </a:r>
            <a:r>
              <a:rPr lang="en-US" sz="2400" dirty="0"/>
              <a:t> Thadesar</a:t>
            </a:r>
          </a:p>
          <a:p>
            <a:pPr marL="0" lvl="0" indent="-228600" defTabSz="914400">
              <a:spcBef>
                <a:spcPts val="1200"/>
              </a:spcBef>
              <a:spcAft>
                <a:spcPts val="0"/>
              </a:spcAft>
              <a:buFont typeface="Arial" panose="020B0604020202020204" pitchFamily="34" charset="0"/>
              <a:buChar char="•"/>
            </a:pPr>
            <a:r>
              <a:rPr lang="en-US" sz="2400" dirty="0"/>
              <a:t>24. Singh </a:t>
            </a:r>
            <a:r>
              <a:rPr lang="en-US" sz="2400" dirty="0" err="1"/>
              <a:t>Soubhagya</a:t>
            </a:r>
            <a:endParaRPr lang="en-US" sz="2400" dirty="0"/>
          </a:p>
          <a:p>
            <a:pPr marL="0" lvl="0" indent="-228600" defTabSz="914400">
              <a:spcBef>
                <a:spcPts val="1200"/>
              </a:spcBef>
              <a:spcAft>
                <a:spcPts val="0"/>
              </a:spcAft>
              <a:buFont typeface="Arial" panose="020B0604020202020204" pitchFamily="34" charset="0"/>
              <a:buChar char="•"/>
            </a:pPr>
            <a:r>
              <a:rPr lang="en-US" sz="2400" dirty="0"/>
              <a:t>25. </a:t>
            </a:r>
            <a:r>
              <a:rPr lang="en-US" sz="2400" dirty="0" err="1"/>
              <a:t>Sourab</a:t>
            </a:r>
            <a:r>
              <a:rPr lang="en-US" sz="2400" dirty="0"/>
              <a:t> </a:t>
            </a:r>
            <a:r>
              <a:rPr lang="en-US" sz="2400" dirty="0" err="1"/>
              <a:t>Karad</a:t>
            </a:r>
            <a:endParaRPr lang="en-US" sz="2400" dirty="0"/>
          </a:p>
        </p:txBody>
      </p:sp>
      <p:pic>
        <p:nvPicPr>
          <p:cNvPr id="143" name="Google Shape;143;p14"/>
          <p:cNvPicPr preferRelativeResize="0"/>
          <p:nvPr/>
        </p:nvPicPr>
        <p:blipFill>
          <a:blip r:embed="rId3"/>
          <a:stretch>
            <a:fillRect/>
          </a:stretch>
        </p:blipFill>
        <p:spPr>
          <a:xfrm>
            <a:off x="5615999" y="1095850"/>
            <a:ext cx="2750199" cy="2750199"/>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
        <p:cNvGrpSpPr/>
        <p:nvPr/>
      </p:nvGrpSpPr>
      <p:grpSpPr>
        <a:xfrm>
          <a:off x="0" y="0"/>
          <a:ext cx="0" cy="0"/>
          <a:chOff x="0" y="0"/>
          <a:chExt cx="0" cy="0"/>
        </a:xfrm>
      </p:grpSpPr>
      <p:sp>
        <p:nvSpPr>
          <p:cNvPr id="9227" name="Rectangle 92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programming, wallpaper hd, free background">
            <a:extLst>
              <a:ext uri="{FF2B5EF4-FFF2-40B4-BE49-F238E27FC236}">
                <a16:creationId xmlns:a16="http://schemas.microsoft.com/office/drawing/2014/main" id="{C576AF76-3855-BC49-65B2-0BBC09374EEF}"/>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Glass/>
                    </a14:imgEffect>
                  </a14:imgLayer>
                </a14:imgProps>
              </a:ext>
              <a:ext uri="{28A0092B-C50C-407E-A947-70E740481C1C}">
                <a14:useLocalDpi xmlns:a14="http://schemas.microsoft.com/office/drawing/2010/main" val="0"/>
              </a:ext>
            </a:extLst>
          </a:blip>
          <a:srcRect b="27185"/>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28"/>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Autofit/>
          </a:bodyPr>
          <a:lstStyle/>
          <a:p>
            <a:pPr marL="0" lvl="0" indent="0" defTabSz="914400">
              <a:spcBef>
                <a:spcPct val="0"/>
              </a:spcBef>
              <a:spcAft>
                <a:spcPts val="0"/>
              </a:spcAft>
            </a:pPr>
            <a:r>
              <a:rPr lang="en-US" sz="3200" dirty="0">
                <a:latin typeface="Inertia" pitchFamily="50" charset="0"/>
              </a:rPr>
              <a:t>Importance of Back Propagation</a:t>
            </a:r>
          </a:p>
        </p:txBody>
      </p:sp>
      <p:sp>
        <p:nvSpPr>
          <p:cNvPr id="153" name="Google Shape;153;p28"/>
          <p:cNvSpPr txBox="1">
            <a:spLocks noGrp="1"/>
          </p:cNvSpPr>
          <p:nvPr>
            <p:ph type="body" idx="1"/>
          </p:nvPr>
        </p:nvSpPr>
        <p:spPr>
          <a:xfrm>
            <a:off x="628650" y="1369218"/>
            <a:ext cx="7886700" cy="3263504"/>
          </a:xfrm>
          <a:prstGeom prst="rect">
            <a:avLst/>
          </a:prstGeom>
        </p:spPr>
        <p:txBody>
          <a:bodyPr spcFirstLastPara="1" vert="horz" lIns="91440" tIns="45720" rIns="91440" bIns="45720" rtlCol="0" anchorCtr="0">
            <a:normAutofit/>
          </a:bodyPr>
          <a:lstStyle/>
          <a:p>
            <a:pPr marL="0" lvl="0" indent="0" defTabSz="914400">
              <a:spcBef>
                <a:spcPts val="0"/>
              </a:spcBef>
              <a:spcAft>
                <a:spcPts val="0"/>
              </a:spcAft>
              <a:buNone/>
            </a:pPr>
            <a:r>
              <a:rPr lang="en-US" dirty="0">
                <a:solidFill>
                  <a:srgbClr val="FFFFFF"/>
                </a:solidFill>
              </a:rPr>
              <a:t>1. Neural Network Training: Backpropagation is the primary technique for training neural networks, enabling them to make accurate predictions and solve complex tasks.</a:t>
            </a:r>
          </a:p>
          <a:p>
            <a:pPr marL="0" lvl="0" indent="0" defTabSz="914400">
              <a:spcBef>
                <a:spcPts val="1200"/>
              </a:spcBef>
              <a:spcAft>
                <a:spcPts val="0"/>
              </a:spcAft>
              <a:buNone/>
            </a:pPr>
            <a:r>
              <a:rPr lang="en-US" dirty="0">
                <a:solidFill>
                  <a:srgbClr val="FFFFFF"/>
                </a:solidFill>
              </a:rPr>
              <a:t>2. Universal Function Approximation: It allows neural networks to approximate a wide range of complex functions, making them versatile tools for various applications.</a:t>
            </a:r>
          </a:p>
          <a:p>
            <a:pPr marL="0" lvl="0" indent="0" defTabSz="914400">
              <a:spcBef>
                <a:spcPts val="1200"/>
              </a:spcBef>
              <a:spcAft>
                <a:spcPts val="0"/>
              </a:spcAft>
              <a:buNone/>
            </a:pPr>
            <a:r>
              <a:rPr lang="en-US" dirty="0">
                <a:solidFill>
                  <a:srgbClr val="FFFFFF"/>
                </a:solidFill>
              </a:rPr>
              <a:t>3. Feature Learning: Neural networks using backpropagation automatically learn and extract relevant features from raw data, reducing the need for manual feature engineering.</a:t>
            </a:r>
          </a:p>
          <a:p>
            <a:pPr marL="0" lvl="0" indent="-228600" defTabSz="914400">
              <a:spcBef>
                <a:spcPts val="1200"/>
              </a:spcBef>
              <a:spcAft>
                <a:spcPts val="1200"/>
              </a:spcAft>
              <a:buFont typeface="Arial" panose="020B0604020202020204" pitchFamily="34" charset="0"/>
              <a:buChar char="•"/>
            </a:pPr>
            <a:endParaRPr lang="en-US"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01" name="Rectangle 820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194" name="Picture 2" descr="ai, robot, artificial intelligence">
            <a:extLst>
              <a:ext uri="{FF2B5EF4-FFF2-40B4-BE49-F238E27FC236}">
                <a16:creationId xmlns:a16="http://schemas.microsoft.com/office/drawing/2014/main" id="{750AC5AE-84B2-3B28-CF9D-CEBD630DD98F}"/>
              </a:ext>
            </a:extLst>
          </p:cNvPr>
          <p:cNvPicPr>
            <a:picLocks noChangeAspect="1" noChangeArrowheads="1"/>
          </p:cNvPicPr>
          <p:nvPr/>
        </p:nvPicPr>
        <p:blipFill rotWithShape="1">
          <a:blip r:embed="rId2">
            <a:alphaModFix amt="35000"/>
            <a:duotone>
              <a:prstClr val="black"/>
              <a:schemeClr val="accent2">
                <a:tint val="45000"/>
                <a:satMod val="400000"/>
              </a:schemeClr>
            </a:duotone>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t="8052" b="767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4E39E596-682C-976D-9CB8-4C5214B0317A}"/>
              </a:ext>
            </a:extLst>
          </p:cNvPr>
          <p:cNvSpPr>
            <a:spLocks noGrp="1"/>
          </p:cNvSpPr>
          <p:nvPr>
            <p:ph type="body" idx="1"/>
          </p:nvPr>
        </p:nvSpPr>
        <p:spPr>
          <a:xfrm>
            <a:off x="868680" y="1074420"/>
            <a:ext cx="7374354" cy="2686613"/>
          </a:xfrm>
        </p:spPr>
        <p:txBody>
          <a:bodyPr vert="horz" lIns="91440" tIns="45720" rIns="91440" bIns="45720" rtlCol="0">
            <a:normAutofit fontScale="92500"/>
          </a:bodyPr>
          <a:lstStyle/>
          <a:p>
            <a:pPr marL="0" lvl="0" indent="0" defTabSz="914400">
              <a:spcBef>
                <a:spcPts val="1200"/>
              </a:spcBef>
              <a:spcAft>
                <a:spcPts val="0"/>
              </a:spcAft>
              <a:buNone/>
            </a:pPr>
            <a:r>
              <a:rPr lang="en-US" sz="2400" dirty="0">
                <a:solidFill>
                  <a:srgbClr val="FFFFFF"/>
                </a:solidFill>
              </a:rPr>
              <a:t>4. Generalization: Backpropagation helps neural networks generalize from training data to make accurate predictions on unseen data, a fundamental aspect of machine learning models.</a:t>
            </a:r>
          </a:p>
          <a:p>
            <a:pPr marL="0" lvl="0" indent="0" defTabSz="914400">
              <a:spcBef>
                <a:spcPts val="1200"/>
              </a:spcBef>
              <a:spcAft>
                <a:spcPts val="0"/>
              </a:spcAft>
              <a:buNone/>
            </a:pPr>
            <a:r>
              <a:rPr lang="en-US" sz="2400" dirty="0">
                <a:solidFill>
                  <a:srgbClr val="FFFFFF"/>
                </a:solidFill>
              </a:rPr>
              <a:t>5. State-of-the-Art Performance: Deep learning models trained with backpropagation have achieved state-of-the-art results in diverse domains, driving research and innovation in machine learning.</a:t>
            </a:r>
          </a:p>
        </p:txBody>
      </p:sp>
    </p:spTree>
    <p:extLst>
      <p:ext uri="{BB962C8B-B14F-4D97-AF65-F5344CB8AC3E}">
        <p14:creationId xmlns:p14="http://schemas.microsoft.com/office/powerpoint/2010/main" val="4289076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4" name="ArchBackProp">
            <a:hlinkClick r:id="" action="ppaction://media"/>
            <a:extLst>
              <a:ext uri="{FF2B5EF4-FFF2-40B4-BE49-F238E27FC236}">
                <a16:creationId xmlns:a16="http://schemas.microsoft.com/office/drawing/2014/main" id="{2C8C5B06-D5F9-578B-A568-4E195CB9FB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p:nvSpPr>
          <p:cNvPr id="4105" name="Rectangle 410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neurons, neuron cell, biology">
            <a:extLst>
              <a:ext uri="{FF2B5EF4-FFF2-40B4-BE49-F238E27FC236}">
                <a16:creationId xmlns:a16="http://schemas.microsoft.com/office/drawing/2014/main" id="{587CD685-A74C-007A-EA03-B0A8D34B1D8E}"/>
              </a:ext>
            </a:extLst>
          </p:cNvPr>
          <p:cNvPicPr>
            <a:picLocks noChangeAspect="1" noChangeArrowheads="1"/>
          </p:cNvPicPr>
          <p:nvPr/>
        </p:nvPicPr>
        <p:blipFill rotWithShape="1">
          <a:blip r:embed="rId3">
            <a:alphaModFix amt="40000"/>
            <a:extLst>
              <a:ext uri="{BEBA8EAE-BF5A-486C-A8C5-ECC9F3942E4B}">
                <a14:imgProps xmlns:a14="http://schemas.microsoft.com/office/drawing/2010/main">
                  <a14:imgLayer r:embed="rId4">
                    <a14:imgEffect>
                      <a14:artisticGlass/>
                    </a14:imgEffect>
                  </a14:imgLayer>
                </a14:imgProps>
              </a:ex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5" name="Google Shape;175;p32"/>
          <p:cNvSpPr txBox="1">
            <a:spLocks noGrp="1"/>
          </p:cNvSpPr>
          <p:nvPr>
            <p:ph type="title"/>
          </p:nvPr>
        </p:nvSpPr>
        <p:spPr>
          <a:xfrm>
            <a:off x="948690" y="83821"/>
            <a:ext cx="7467600" cy="1472183"/>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buSzPts val="990"/>
            </a:pPr>
            <a:r>
              <a:rPr lang="en-US" sz="3600" dirty="0">
                <a:solidFill>
                  <a:schemeClr val="bg1"/>
                </a:solidFill>
                <a:latin typeface="Inertia" pitchFamily="50" charset="0"/>
                <a:sym typeface="Roboto"/>
              </a:rPr>
              <a:t>Architecture of Backpropagation</a:t>
            </a:r>
          </a:p>
          <a:p>
            <a:pPr marL="0" lvl="0" indent="0" defTabSz="914400">
              <a:spcBef>
                <a:spcPct val="0"/>
              </a:spcBef>
              <a:spcAft>
                <a:spcPts val="0"/>
              </a:spcAft>
              <a:buSzPts val="990"/>
            </a:pPr>
            <a:endParaRPr lang="en-US" sz="4100" dirty="0">
              <a:solidFill>
                <a:schemeClr val="bg1"/>
              </a:solidFill>
            </a:endParaRPr>
          </a:p>
        </p:txBody>
      </p:sp>
      <p:sp>
        <p:nvSpPr>
          <p:cNvPr id="410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1261158"/>
            <a:ext cx="7269480" cy="13716"/>
          </a:xfrm>
          <a:custGeom>
            <a:avLst/>
            <a:gdLst>
              <a:gd name="connsiteX0" fmla="*/ 0 w 7269480"/>
              <a:gd name="connsiteY0" fmla="*/ 0 h 13716"/>
              <a:gd name="connsiteX1" fmla="*/ 733557 w 7269480"/>
              <a:gd name="connsiteY1" fmla="*/ 0 h 13716"/>
              <a:gd name="connsiteX2" fmla="*/ 1249029 w 7269480"/>
              <a:gd name="connsiteY2" fmla="*/ 0 h 13716"/>
              <a:gd name="connsiteX3" fmla="*/ 1764501 w 7269480"/>
              <a:gd name="connsiteY3" fmla="*/ 0 h 13716"/>
              <a:gd name="connsiteX4" fmla="*/ 2207278 w 7269480"/>
              <a:gd name="connsiteY4" fmla="*/ 0 h 13716"/>
              <a:gd name="connsiteX5" fmla="*/ 3013530 w 7269480"/>
              <a:gd name="connsiteY5" fmla="*/ 0 h 13716"/>
              <a:gd name="connsiteX6" fmla="*/ 3819781 w 7269480"/>
              <a:gd name="connsiteY6" fmla="*/ 0 h 13716"/>
              <a:gd name="connsiteX7" fmla="*/ 4626033 w 7269480"/>
              <a:gd name="connsiteY7" fmla="*/ 0 h 13716"/>
              <a:gd name="connsiteX8" fmla="*/ 5068810 w 7269480"/>
              <a:gd name="connsiteY8" fmla="*/ 0 h 13716"/>
              <a:gd name="connsiteX9" fmla="*/ 5656977 w 7269480"/>
              <a:gd name="connsiteY9" fmla="*/ 0 h 13716"/>
              <a:gd name="connsiteX10" fmla="*/ 6099755 w 7269480"/>
              <a:gd name="connsiteY10" fmla="*/ 0 h 13716"/>
              <a:gd name="connsiteX11" fmla="*/ 7269480 w 7269480"/>
              <a:gd name="connsiteY11" fmla="*/ 0 h 13716"/>
              <a:gd name="connsiteX12" fmla="*/ 7269480 w 7269480"/>
              <a:gd name="connsiteY12" fmla="*/ 13716 h 13716"/>
              <a:gd name="connsiteX13" fmla="*/ 6463229 w 7269480"/>
              <a:gd name="connsiteY13" fmla="*/ 13716 h 13716"/>
              <a:gd name="connsiteX14" fmla="*/ 6020451 w 7269480"/>
              <a:gd name="connsiteY14" fmla="*/ 13716 h 13716"/>
              <a:gd name="connsiteX15" fmla="*/ 5504979 w 7269480"/>
              <a:gd name="connsiteY15" fmla="*/ 13716 h 13716"/>
              <a:gd name="connsiteX16" fmla="*/ 4989507 w 7269480"/>
              <a:gd name="connsiteY16" fmla="*/ 13716 h 13716"/>
              <a:gd name="connsiteX17" fmla="*/ 4474035 w 7269480"/>
              <a:gd name="connsiteY17" fmla="*/ 13716 h 13716"/>
              <a:gd name="connsiteX18" fmla="*/ 3958562 w 7269480"/>
              <a:gd name="connsiteY18" fmla="*/ 13716 h 13716"/>
              <a:gd name="connsiteX19" fmla="*/ 3443090 w 7269480"/>
              <a:gd name="connsiteY19" fmla="*/ 13716 h 13716"/>
              <a:gd name="connsiteX20" fmla="*/ 2709533 w 7269480"/>
              <a:gd name="connsiteY20" fmla="*/ 13716 h 13716"/>
              <a:gd name="connsiteX21" fmla="*/ 2194061 w 7269480"/>
              <a:gd name="connsiteY21" fmla="*/ 13716 h 13716"/>
              <a:gd name="connsiteX22" fmla="*/ 1751284 w 7269480"/>
              <a:gd name="connsiteY22" fmla="*/ 13716 h 13716"/>
              <a:gd name="connsiteX23" fmla="*/ 1163117 w 7269480"/>
              <a:gd name="connsiteY23" fmla="*/ 13716 h 13716"/>
              <a:gd name="connsiteX24" fmla="*/ 0 w 7269480"/>
              <a:gd name="connsiteY24" fmla="*/ 13716 h 13716"/>
              <a:gd name="connsiteX25" fmla="*/ 0 w 7269480"/>
              <a:gd name="connsiteY25" fmla="*/ 0 h 13716"/>
              <a:gd name="connsiteX0" fmla="*/ 0 w 7269480"/>
              <a:gd name="connsiteY0" fmla="*/ 0 h 13716"/>
              <a:gd name="connsiteX1" fmla="*/ 515472 w 7269480"/>
              <a:gd name="connsiteY1" fmla="*/ 0 h 13716"/>
              <a:gd name="connsiteX2" fmla="*/ 958250 w 7269480"/>
              <a:gd name="connsiteY2" fmla="*/ 0 h 13716"/>
              <a:gd name="connsiteX3" fmla="*/ 1473722 w 7269480"/>
              <a:gd name="connsiteY3" fmla="*/ 0 h 13716"/>
              <a:gd name="connsiteX4" fmla="*/ 2134584 w 7269480"/>
              <a:gd name="connsiteY4" fmla="*/ 0 h 13716"/>
              <a:gd name="connsiteX5" fmla="*/ 2868140 w 7269480"/>
              <a:gd name="connsiteY5" fmla="*/ 0 h 13716"/>
              <a:gd name="connsiteX6" fmla="*/ 3674392 w 7269480"/>
              <a:gd name="connsiteY6" fmla="*/ 0 h 13716"/>
              <a:gd name="connsiteX7" fmla="*/ 4480643 w 7269480"/>
              <a:gd name="connsiteY7" fmla="*/ 0 h 13716"/>
              <a:gd name="connsiteX8" fmla="*/ 5068810 w 7269480"/>
              <a:gd name="connsiteY8" fmla="*/ 0 h 13716"/>
              <a:gd name="connsiteX9" fmla="*/ 5802367 w 7269480"/>
              <a:gd name="connsiteY9" fmla="*/ 0 h 13716"/>
              <a:gd name="connsiteX10" fmla="*/ 6463229 w 7269480"/>
              <a:gd name="connsiteY10" fmla="*/ 0 h 13716"/>
              <a:gd name="connsiteX11" fmla="*/ 7269480 w 7269480"/>
              <a:gd name="connsiteY11" fmla="*/ 0 h 13716"/>
              <a:gd name="connsiteX12" fmla="*/ 7269480 w 7269480"/>
              <a:gd name="connsiteY12" fmla="*/ 13716 h 13716"/>
              <a:gd name="connsiteX13" fmla="*/ 6608618 w 7269480"/>
              <a:gd name="connsiteY13" fmla="*/ 13716 h 13716"/>
              <a:gd name="connsiteX14" fmla="*/ 6020451 w 7269480"/>
              <a:gd name="connsiteY14" fmla="*/ 13716 h 13716"/>
              <a:gd name="connsiteX15" fmla="*/ 5432284 w 7269480"/>
              <a:gd name="connsiteY15" fmla="*/ 13716 h 13716"/>
              <a:gd name="connsiteX16" fmla="*/ 4626033 w 7269480"/>
              <a:gd name="connsiteY16" fmla="*/ 13716 h 13716"/>
              <a:gd name="connsiteX17" fmla="*/ 4110561 w 7269480"/>
              <a:gd name="connsiteY17" fmla="*/ 13716 h 13716"/>
              <a:gd name="connsiteX18" fmla="*/ 3377004 w 7269480"/>
              <a:gd name="connsiteY18" fmla="*/ 13716 h 13716"/>
              <a:gd name="connsiteX19" fmla="*/ 2934226 w 7269480"/>
              <a:gd name="connsiteY19" fmla="*/ 13716 h 13716"/>
              <a:gd name="connsiteX20" fmla="*/ 2273365 w 7269480"/>
              <a:gd name="connsiteY20" fmla="*/ 13716 h 13716"/>
              <a:gd name="connsiteX21" fmla="*/ 1757892 w 7269480"/>
              <a:gd name="connsiteY21" fmla="*/ 13716 h 13716"/>
              <a:gd name="connsiteX22" fmla="*/ 951641 w 7269480"/>
              <a:gd name="connsiteY22" fmla="*/ 13716 h 13716"/>
              <a:gd name="connsiteX23" fmla="*/ 0 w 7269480"/>
              <a:gd name="connsiteY23" fmla="*/ 13716 h 13716"/>
              <a:gd name="connsiteX24" fmla="*/ 0 w 7269480"/>
              <a:gd name="connsiteY24"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69480" h="13716" fill="none" extrusionOk="0">
                <a:moveTo>
                  <a:pt x="0" y="0"/>
                </a:moveTo>
                <a:cubicBezTo>
                  <a:pt x="235128" y="3132"/>
                  <a:pt x="451867" y="39303"/>
                  <a:pt x="733557" y="0"/>
                </a:cubicBezTo>
                <a:cubicBezTo>
                  <a:pt x="1041917" y="-26384"/>
                  <a:pt x="1017903" y="-18696"/>
                  <a:pt x="1249029" y="0"/>
                </a:cubicBezTo>
                <a:cubicBezTo>
                  <a:pt x="1467178" y="31708"/>
                  <a:pt x="1662247" y="41118"/>
                  <a:pt x="1764501" y="0"/>
                </a:cubicBezTo>
                <a:cubicBezTo>
                  <a:pt x="1900779" y="-6870"/>
                  <a:pt x="2072991" y="-25341"/>
                  <a:pt x="2207278" y="0"/>
                </a:cubicBezTo>
                <a:cubicBezTo>
                  <a:pt x="2265877" y="34574"/>
                  <a:pt x="2632620" y="104781"/>
                  <a:pt x="3013530" y="0"/>
                </a:cubicBezTo>
                <a:cubicBezTo>
                  <a:pt x="3334490" y="-59163"/>
                  <a:pt x="3475301" y="47386"/>
                  <a:pt x="3819781" y="0"/>
                </a:cubicBezTo>
                <a:cubicBezTo>
                  <a:pt x="4196358" y="-37804"/>
                  <a:pt x="4303513" y="-11131"/>
                  <a:pt x="4626033" y="0"/>
                </a:cubicBezTo>
                <a:cubicBezTo>
                  <a:pt x="4934787" y="29249"/>
                  <a:pt x="4944754" y="17065"/>
                  <a:pt x="5068810" y="0"/>
                </a:cubicBezTo>
                <a:cubicBezTo>
                  <a:pt x="5209508" y="-19562"/>
                  <a:pt x="5356206" y="22850"/>
                  <a:pt x="5656977" y="0"/>
                </a:cubicBezTo>
                <a:cubicBezTo>
                  <a:pt x="5941315" y="13558"/>
                  <a:pt x="5903828" y="-18462"/>
                  <a:pt x="6099755" y="0"/>
                </a:cubicBezTo>
                <a:cubicBezTo>
                  <a:pt x="6314513" y="-31302"/>
                  <a:pt x="6960022" y="-11355"/>
                  <a:pt x="7269480" y="0"/>
                </a:cubicBezTo>
                <a:cubicBezTo>
                  <a:pt x="7269551" y="5906"/>
                  <a:pt x="7268937" y="9154"/>
                  <a:pt x="7269480" y="13716"/>
                </a:cubicBezTo>
                <a:cubicBezTo>
                  <a:pt x="7069773" y="58682"/>
                  <a:pt x="6761614" y="-4476"/>
                  <a:pt x="6463229" y="13716"/>
                </a:cubicBezTo>
                <a:cubicBezTo>
                  <a:pt x="6176137" y="24732"/>
                  <a:pt x="6202734" y="38106"/>
                  <a:pt x="6020451" y="13716"/>
                </a:cubicBezTo>
                <a:cubicBezTo>
                  <a:pt x="5818836" y="205"/>
                  <a:pt x="5721727" y="-15356"/>
                  <a:pt x="5504979" y="13716"/>
                </a:cubicBezTo>
                <a:cubicBezTo>
                  <a:pt x="5326805" y="63535"/>
                  <a:pt x="5197747" y="4935"/>
                  <a:pt x="4989507" y="13716"/>
                </a:cubicBezTo>
                <a:cubicBezTo>
                  <a:pt x="4763009" y="39287"/>
                  <a:pt x="4639415" y="23158"/>
                  <a:pt x="4474035" y="13716"/>
                </a:cubicBezTo>
                <a:cubicBezTo>
                  <a:pt x="4344126" y="-15616"/>
                  <a:pt x="4109566" y="18834"/>
                  <a:pt x="3958562" y="13716"/>
                </a:cubicBezTo>
                <a:cubicBezTo>
                  <a:pt x="3798316" y="22073"/>
                  <a:pt x="3645649" y="19094"/>
                  <a:pt x="3443090" y="13716"/>
                </a:cubicBezTo>
                <a:cubicBezTo>
                  <a:pt x="3244219" y="24088"/>
                  <a:pt x="3102677" y="343"/>
                  <a:pt x="2709533" y="13716"/>
                </a:cubicBezTo>
                <a:cubicBezTo>
                  <a:pt x="2353187" y="37552"/>
                  <a:pt x="2422678" y="44289"/>
                  <a:pt x="2194061" y="13716"/>
                </a:cubicBezTo>
                <a:cubicBezTo>
                  <a:pt x="1953278" y="2957"/>
                  <a:pt x="1876545" y="21155"/>
                  <a:pt x="1751284" y="13716"/>
                </a:cubicBezTo>
                <a:cubicBezTo>
                  <a:pt x="1616404" y="2614"/>
                  <a:pt x="1467166" y="43731"/>
                  <a:pt x="1163117" y="13716"/>
                </a:cubicBezTo>
                <a:cubicBezTo>
                  <a:pt x="832308" y="-26910"/>
                  <a:pt x="531097" y="-33807"/>
                  <a:pt x="0" y="13716"/>
                </a:cubicBezTo>
                <a:cubicBezTo>
                  <a:pt x="184" y="10076"/>
                  <a:pt x="-422" y="4366"/>
                  <a:pt x="0" y="0"/>
                </a:cubicBezTo>
                <a:close/>
              </a:path>
              <a:path w="7269480" h="13716" stroke="0" extrusionOk="0">
                <a:moveTo>
                  <a:pt x="0" y="0"/>
                </a:moveTo>
                <a:cubicBezTo>
                  <a:pt x="93677" y="-40520"/>
                  <a:pt x="343551" y="-20764"/>
                  <a:pt x="515472" y="0"/>
                </a:cubicBezTo>
                <a:cubicBezTo>
                  <a:pt x="661472" y="33485"/>
                  <a:pt x="738086" y="-8485"/>
                  <a:pt x="958250" y="0"/>
                </a:cubicBezTo>
                <a:cubicBezTo>
                  <a:pt x="1185804" y="12649"/>
                  <a:pt x="1301342" y="10087"/>
                  <a:pt x="1473722" y="0"/>
                </a:cubicBezTo>
                <a:cubicBezTo>
                  <a:pt x="1636492" y="23566"/>
                  <a:pt x="2004928" y="1595"/>
                  <a:pt x="2134584" y="0"/>
                </a:cubicBezTo>
                <a:cubicBezTo>
                  <a:pt x="2293863" y="-51652"/>
                  <a:pt x="2549409" y="31237"/>
                  <a:pt x="2868140" y="0"/>
                </a:cubicBezTo>
                <a:cubicBezTo>
                  <a:pt x="3128066" y="-19431"/>
                  <a:pt x="3471315" y="36471"/>
                  <a:pt x="3674392" y="0"/>
                </a:cubicBezTo>
                <a:cubicBezTo>
                  <a:pt x="3867736" y="26529"/>
                  <a:pt x="4121894" y="-13345"/>
                  <a:pt x="4480643" y="0"/>
                </a:cubicBezTo>
                <a:cubicBezTo>
                  <a:pt x="4861667" y="10265"/>
                  <a:pt x="4904111" y="1116"/>
                  <a:pt x="5068810" y="0"/>
                </a:cubicBezTo>
                <a:cubicBezTo>
                  <a:pt x="5254525" y="48544"/>
                  <a:pt x="5489794" y="-47731"/>
                  <a:pt x="5802367" y="0"/>
                </a:cubicBezTo>
                <a:cubicBezTo>
                  <a:pt x="6112570" y="36047"/>
                  <a:pt x="6247610" y="16030"/>
                  <a:pt x="6463229" y="0"/>
                </a:cubicBezTo>
                <a:cubicBezTo>
                  <a:pt x="6699726" y="8242"/>
                  <a:pt x="7085980" y="17508"/>
                  <a:pt x="7269480" y="0"/>
                </a:cubicBezTo>
                <a:cubicBezTo>
                  <a:pt x="7268901" y="4915"/>
                  <a:pt x="7269989" y="10873"/>
                  <a:pt x="7269480" y="13716"/>
                </a:cubicBezTo>
                <a:cubicBezTo>
                  <a:pt x="6934530" y="60162"/>
                  <a:pt x="6753912" y="-17420"/>
                  <a:pt x="6608618" y="13716"/>
                </a:cubicBezTo>
                <a:cubicBezTo>
                  <a:pt x="6499813" y="42843"/>
                  <a:pt x="6197442" y="-20685"/>
                  <a:pt x="6020451" y="13716"/>
                </a:cubicBezTo>
                <a:cubicBezTo>
                  <a:pt x="5845458" y="1990"/>
                  <a:pt x="5619316" y="-6936"/>
                  <a:pt x="5432284" y="13716"/>
                </a:cubicBezTo>
                <a:cubicBezTo>
                  <a:pt x="5232831" y="27923"/>
                  <a:pt x="5026244" y="52490"/>
                  <a:pt x="4626033" y="13716"/>
                </a:cubicBezTo>
                <a:cubicBezTo>
                  <a:pt x="4266016" y="9913"/>
                  <a:pt x="4244313" y="41237"/>
                  <a:pt x="4110561" y="13716"/>
                </a:cubicBezTo>
                <a:cubicBezTo>
                  <a:pt x="4000841" y="-50060"/>
                  <a:pt x="3590021" y="42472"/>
                  <a:pt x="3377004" y="13716"/>
                </a:cubicBezTo>
                <a:cubicBezTo>
                  <a:pt x="3189406" y="-23580"/>
                  <a:pt x="3038882" y="13484"/>
                  <a:pt x="2934226" y="13716"/>
                </a:cubicBezTo>
                <a:cubicBezTo>
                  <a:pt x="2810088" y="22904"/>
                  <a:pt x="2427832" y="18094"/>
                  <a:pt x="2273365" y="13716"/>
                </a:cubicBezTo>
                <a:cubicBezTo>
                  <a:pt x="2144728" y="6940"/>
                  <a:pt x="1941682" y="38220"/>
                  <a:pt x="1757892" y="13716"/>
                </a:cubicBezTo>
                <a:cubicBezTo>
                  <a:pt x="1511007" y="-14415"/>
                  <a:pt x="1148878" y="50411"/>
                  <a:pt x="951641" y="13716"/>
                </a:cubicBezTo>
                <a:cubicBezTo>
                  <a:pt x="725680" y="19492"/>
                  <a:pt x="440160" y="-2484"/>
                  <a:pt x="0" y="13716"/>
                </a:cubicBezTo>
                <a:cubicBezTo>
                  <a:pt x="540" y="10139"/>
                  <a:pt x="-1339" y="4270"/>
                  <a:pt x="0" y="0"/>
                </a:cubicBezTo>
                <a:close/>
              </a:path>
              <a:path w="7269480" h="13716" fill="none" stroke="0" extrusionOk="0">
                <a:moveTo>
                  <a:pt x="0" y="0"/>
                </a:moveTo>
                <a:cubicBezTo>
                  <a:pt x="209523" y="-14416"/>
                  <a:pt x="402010" y="-4792"/>
                  <a:pt x="733557" y="0"/>
                </a:cubicBezTo>
                <a:cubicBezTo>
                  <a:pt x="1032265" y="-28108"/>
                  <a:pt x="1014845" y="-17933"/>
                  <a:pt x="1249029" y="0"/>
                </a:cubicBezTo>
                <a:cubicBezTo>
                  <a:pt x="1501995" y="8229"/>
                  <a:pt x="1629565" y="32396"/>
                  <a:pt x="1764501" y="0"/>
                </a:cubicBezTo>
                <a:cubicBezTo>
                  <a:pt x="1902554" y="-12694"/>
                  <a:pt x="2091757" y="-1413"/>
                  <a:pt x="2207278" y="0"/>
                </a:cubicBezTo>
                <a:cubicBezTo>
                  <a:pt x="2377281" y="28761"/>
                  <a:pt x="2680286" y="12469"/>
                  <a:pt x="3013530" y="0"/>
                </a:cubicBezTo>
                <a:cubicBezTo>
                  <a:pt x="3343102" y="-43660"/>
                  <a:pt x="3471083" y="58142"/>
                  <a:pt x="3819781" y="0"/>
                </a:cubicBezTo>
                <a:cubicBezTo>
                  <a:pt x="4189628" y="-30732"/>
                  <a:pt x="4315047" y="-34014"/>
                  <a:pt x="4626033" y="0"/>
                </a:cubicBezTo>
                <a:cubicBezTo>
                  <a:pt x="4932086" y="31993"/>
                  <a:pt x="4945270" y="14458"/>
                  <a:pt x="5068810" y="0"/>
                </a:cubicBezTo>
                <a:cubicBezTo>
                  <a:pt x="5214603" y="-51908"/>
                  <a:pt x="5356876" y="-32809"/>
                  <a:pt x="5656977" y="0"/>
                </a:cubicBezTo>
                <a:cubicBezTo>
                  <a:pt x="5935525" y="14193"/>
                  <a:pt x="5915508" y="-16541"/>
                  <a:pt x="6099755" y="0"/>
                </a:cubicBezTo>
                <a:cubicBezTo>
                  <a:pt x="6309893" y="27674"/>
                  <a:pt x="6875179" y="-39234"/>
                  <a:pt x="7269480" y="0"/>
                </a:cubicBezTo>
                <a:cubicBezTo>
                  <a:pt x="7270104" y="5411"/>
                  <a:pt x="7269096" y="9467"/>
                  <a:pt x="7269480" y="13716"/>
                </a:cubicBezTo>
                <a:cubicBezTo>
                  <a:pt x="7044177" y="37333"/>
                  <a:pt x="6762247" y="37344"/>
                  <a:pt x="6463229" y="13716"/>
                </a:cubicBezTo>
                <a:cubicBezTo>
                  <a:pt x="6176969" y="17044"/>
                  <a:pt x="6204882" y="27260"/>
                  <a:pt x="6020451" y="13716"/>
                </a:cubicBezTo>
                <a:cubicBezTo>
                  <a:pt x="5822541" y="-41066"/>
                  <a:pt x="5694440" y="-37411"/>
                  <a:pt x="5504979" y="13716"/>
                </a:cubicBezTo>
                <a:cubicBezTo>
                  <a:pt x="5319094" y="6901"/>
                  <a:pt x="5180317" y="5286"/>
                  <a:pt x="4989507" y="13716"/>
                </a:cubicBezTo>
                <a:cubicBezTo>
                  <a:pt x="4780362" y="39519"/>
                  <a:pt x="4602675" y="-969"/>
                  <a:pt x="4474035" y="13716"/>
                </a:cubicBezTo>
                <a:cubicBezTo>
                  <a:pt x="4332392" y="-616"/>
                  <a:pt x="4096107" y="17990"/>
                  <a:pt x="3958562" y="13716"/>
                </a:cubicBezTo>
                <a:cubicBezTo>
                  <a:pt x="3818758" y="-3903"/>
                  <a:pt x="3643861" y="-11031"/>
                  <a:pt x="3443090" y="13716"/>
                </a:cubicBezTo>
                <a:cubicBezTo>
                  <a:pt x="3229160" y="14849"/>
                  <a:pt x="3057515" y="-15814"/>
                  <a:pt x="2709533" y="13716"/>
                </a:cubicBezTo>
                <a:cubicBezTo>
                  <a:pt x="2360517" y="14472"/>
                  <a:pt x="2430273" y="13983"/>
                  <a:pt x="2194061" y="13716"/>
                </a:cubicBezTo>
                <a:cubicBezTo>
                  <a:pt x="1969669" y="-11204"/>
                  <a:pt x="1875262" y="20109"/>
                  <a:pt x="1751284" y="13716"/>
                </a:cubicBezTo>
                <a:cubicBezTo>
                  <a:pt x="1633556" y="1308"/>
                  <a:pt x="1431507" y="27823"/>
                  <a:pt x="1163117" y="13716"/>
                </a:cubicBezTo>
                <a:cubicBezTo>
                  <a:pt x="851599" y="22008"/>
                  <a:pt x="584809" y="21535"/>
                  <a:pt x="0" y="13716"/>
                </a:cubicBezTo>
                <a:cubicBezTo>
                  <a:pt x="-334" y="9437"/>
                  <a:pt x="57" y="4913"/>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7269480"/>
                      <a:gd name="connsiteY0" fmla="*/ 0 h 13716"/>
                      <a:gd name="connsiteX1" fmla="*/ 733557 w 7269480"/>
                      <a:gd name="connsiteY1" fmla="*/ 0 h 13716"/>
                      <a:gd name="connsiteX2" fmla="*/ 1249029 w 7269480"/>
                      <a:gd name="connsiteY2" fmla="*/ 0 h 13716"/>
                      <a:gd name="connsiteX3" fmla="*/ 1764501 w 7269480"/>
                      <a:gd name="connsiteY3" fmla="*/ 0 h 13716"/>
                      <a:gd name="connsiteX4" fmla="*/ 2207278 w 7269480"/>
                      <a:gd name="connsiteY4" fmla="*/ 0 h 13716"/>
                      <a:gd name="connsiteX5" fmla="*/ 3013530 w 7269480"/>
                      <a:gd name="connsiteY5" fmla="*/ 0 h 13716"/>
                      <a:gd name="connsiteX6" fmla="*/ 3819781 w 7269480"/>
                      <a:gd name="connsiteY6" fmla="*/ 0 h 13716"/>
                      <a:gd name="connsiteX7" fmla="*/ 4626033 w 7269480"/>
                      <a:gd name="connsiteY7" fmla="*/ 0 h 13716"/>
                      <a:gd name="connsiteX8" fmla="*/ 5068810 w 7269480"/>
                      <a:gd name="connsiteY8" fmla="*/ 0 h 13716"/>
                      <a:gd name="connsiteX9" fmla="*/ 5656977 w 7269480"/>
                      <a:gd name="connsiteY9" fmla="*/ 0 h 13716"/>
                      <a:gd name="connsiteX10" fmla="*/ 6099755 w 7269480"/>
                      <a:gd name="connsiteY10" fmla="*/ 0 h 13716"/>
                      <a:gd name="connsiteX11" fmla="*/ 7269480 w 7269480"/>
                      <a:gd name="connsiteY11" fmla="*/ 0 h 13716"/>
                      <a:gd name="connsiteX12" fmla="*/ 7269480 w 7269480"/>
                      <a:gd name="connsiteY12" fmla="*/ 13716 h 13716"/>
                      <a:gd name="connsiteX13" fmla="*/ 6463229 w 7269480"/>
                      <a:gd name="connsiteY13" fmla="*/ 13716 h 13716"/>
                      <a:gd name="connsiteX14" fmla="*/ 6020451 w 7269480"/>
                      <a:gd name="connsiteY14" fmla="*/ 13716 h 13716"/>
                      <a:gd name="connsiteX15" fmla="*/ 5504979 w 7269480"/>
                      <a:gd name="connsiteY15" fmla="*/ 13716 h 13716"/>
                      <a:gd name="connsiteX16" fmla="*/ 4989507 w 7269480"/>
                      <a:gd name="connsiteY16" fmla="*/ 13716 h 13716"/>
                      <a:gd name="connsiteX17" fmla="*/ 4474035 w 7269480"/>
                      <a:gd name="connsiteY17" fmla="*/ 13716 h 13716"/>
                      <a:gd name="connsiteX18" fmla="*/ 3958562 w 7269480"/>
                      <a:gd name="connsiteY18" fmla="*/ 13716 h 13716"/>
                      <a:gd name="connsiteX19" fmla="*/ 3443090 w 7269480"/>
                      <a:gd name="connsiteY19" fmla="*/ 13716 h 13716"/>
                      <a:gd name="connsiteX20" fmla="*/ 2709533 w 7269480"/>
                      <a:gd name="connsiteY20" fmla="*/ 13716 h 13716"/>
                      <a:gd name="connsiteX21" fmla="*/ 2194061 w 7269480"/>
                      <a:gd name="connsiteY21" fmla="*/ 13716 h 13716"/>
                      <a:gd name="connsiteX22" fmla="*/ 1751284 w 7269480"/>
                      <a:gd name="connsiteY22" fmla="*/ 13716 h 13716"/>
                      <a:gd name="connsiteX23" fmla="*/ 1163117 w 7269480"/>
                      <a:gd name="connsiteY23" fmla="*/ 13716 h 13716"/>
                      <a:gd name="connsiteX24" fmla="*/ 0 w 7269480"/>
                      <a:gd name="connsiteY24" fmla="*/ 13716 h 13716"/>
                      <a:gd name="connsiteX25" fmla="*/ 0 w 7269480"/>
                      <a:gd name="connsiteY25"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69480" h="13716" fill="none" extrusionOk="0">
                        <a:moveTo>
                          <a:pt x="0" y="0"/>
                        </a:moveTo>
                        <a:cubicBezTo>
                          <a:pt x="252138" y="-34015"/>
                          <a:pt x="430162" y="27723"/>
                          <a:pt x="733557" y="0"/>
                        </a:cubicBezTo>
                        <a:cubicBezTo>
                          <a:pt x="1036952" y="-27723"/>
                          <a:pt x="1017222" y="-19248"/>
                          <a:pt x="1249029" y="0"/>
                        </a:cubicBezTo>
                        <a:cubicBezTo>
                          <a:pt x="1480836" y="19248"/>
                          <a:pt x="1642747" y="25626"/>
                          <a:pt x="1764501" y="0"/>
                        </a:cubicBezTo>
                        <a:cubicBezTo>
                          <a:pt x="1886255" y="-25626"/>
                          <a:pt x="2079425" y="-7842"/>
                          <a:pt x="2207278" y="0"/>
                        </a:cubicBezTo>
                        <a:cubicBezTo>
                          <a:pt x="2335131" y="7842"/>
                          <a:pt x="2681832" y="37713"/>
                          <a:pt x="3013530" y="0"/>
                        </a:cubicBezTo>
                        <a:cubicBezTo>
                          <a:pt x="3345228" y="-37713"/>
                          <a:pt x="3481883" y="38779"/>
                          <a:pt x="3819781" y="0"/>
                        </a:cubicBezTo>
                        <a:cubicBezTo>
                          <a:pt x="4157679" y="-38779"/>
                          <a:pt x="4319607" y="-32632"/>
                          <a:pt x="4626033" y="0"/>
                        </a:cubicBezTo>
                        <a:cubicBezTo>
                          <a:pt x="4932459" y="32632"/>
                          <a:pt x="4944182" y="17568"/>
                          <a:pt x="5068810" y="0"/>
                        </a:cubicBezTo>
                        <a:cubicBezTo>
                          <a:pt x="5193438" y="-17568"/>
                          <a:pt x="5378174" y="-16107"/>
                          <a:pt x="5656977" y="0"/>
                        </a:cubicBezTo>
                        <a:cubicBezTo>
                          <a:pt x="5935780" y="16107"/>
                          <a:pt x="5910190" y="-15070"/>
                          <a:pt x="6099755" y="0"/>
                        </a:cubicBezTo>
                        <a:cubicBezTo>
                          <a:pt x="6289320" y="15070"/>
                          <a:pt x="6900837" y="-32203"/>
                          <a:pt x="7269480" y="0"/>
                        </a:cubicBezTo>
                        <a:cubicBezTo>
                          <a:pt x="7269300" y="5430"/>
                          <a:pt x="7269349" y="9073"/>
                          <a:pt x="7269480" y="13716"/>
                        </a:cubicBezTo>
                        <a:cubicBezTo>
                          <a:pt x="7078692" y="27735"/>
                          <a:pt x="6750249" y="6045"/>
                          <a:pt x="6463229" y="13716"/>
                        </a:cubicBezTo>
                        <a:cubicBezTo>
                          <a:pt x="6176209" y="21387"/>
                          <a:pt x="6203666" y="34563"/>
                          <a:pt x="6020451" y="13716"/>
                        </a:cubicBezTo>
                        <a:cubicBezTo>
                          <a:pt x="5837236" y="-7131"/>
                          <a:pt x="5688034" y="-7960"/>
                          <a:pt x="5504979" y="13716"/>
                        </a:cubicBezTo>
                        <a:cubicBezTo>
                          <a:pt x="5321924" y="35392"/>
                          <a:pt x="5191313" y="2489"/>
                          <a:pt x="4989507" y="13716"/>
                        </a:cubicBezTo>
                        <a:cubicBezTo>
                          <a:pt x="4787701" y="24943"/>
                          <a:pt x="4612238" y="30417"/>
                          <a:pt x="4474035" y="13716"/>
                        </a:cubicBezTo>
                        <a:cubicBezTo>
                          <a:pt x="4335832" y="-2985"/>
                          <a:pt x="4094545" y="22695"/>
                          <a:pt x="3958562" y="13716"/>
                        </a:cubicBezTo>
                        <a:cubicBezTo>
                          <a:pt x="3822579" y="4737"/>
                          <a:pt x="3646287" y="-6102"/>
                          <a:pt x="3443090" y="13716"/>
                        </a:cubicBezTo>
                        <a:cubicBezTo>
                          <a:pt x="3239893" y="33534"/>
                          <a:pt x="3075699" y="4469"/>
                          <a:pt x="2709533" y="13716"/>
                        </a:cubicBezTo>
                        <a:cubicBezTo>
                          <a:pt x="2343367" y="22963"/>
                          <a:pt x="2428918" y="26446"/>
                          <a:pt x="2194061" y="13716"/>
                        </a:cubicBezTo>
                        <a:cubicBezTo>
                          <a:pt x="1959204" y="986"/>
                          <a:pt x="1872298" y="13303"/>
                          <a:pt x="1751284" y="13716"/>
                        </a:cubicBezTo>
                        <a:cubicBezTo>
                          <a:pt x="1630270" y="14129"/>
                          <a:pt x="1443391" y="25511"/>
                          <a:pt x="1163117" y="13716"/>
                        </a:cubicBezTo>
                        <a:cubicBezTo>
                          <a:pt x="882843" y="1921"/>
                          <a:pt x="581151" y="-197"/>
                          <a:pt x="0" y="13716"/>
                        </a:cubicBezTo>
                        <a:cubicBezTo>
                          <a:pt x="265" y="9979"/>
                          <a:pt x="-76" y="4962"/>
                          <a:pt x="0" y="0"/>
                        </a:cubicBezTo>
                        <a:close/>
                      </a:path>
                      <a:path w="7269480" h="13716" stroke="0" extrusionOk="0">
                        <a:moveTo>
                          <a:pt x="0" y="0"/>
                        </a:moveTo>
                        <a:cubicBezTo>
                          <a:pt x="108514" y="-13627"/>
                          <a:pt x="358377" y="-21600"/>
                          <a:pt x="515472" y="0"/>
                        </a:cubicBezTo>
                        <a:cubicBezTo>
                          <a:pt x="672567" y="21600"/>
                          <a:pt x="740741" y="1149"/>
                          <a:pt x="958250" y="0"/>
                        </a:cubicBezTo>
                        <a:cubicBezTo>
                          <a:pt x="1175759" y="-1149"/>
                          <a:pt x="1323521" y="-14908"/>
                          <a:pt x="1473722" y="0"/>
                        </a:cubicBezTo>
                        <a:cubicBezTo>
                          <a:pt x="1623923" y="14908"/>
                          <a:pt x="1999682" y="13812"/>
                          <a:pt x="2134584" y="0"/>
                        </a:cubicBezTo>
                        <a:cubicBezTo>
                          <a:pt x="2269486" y="-13812"/>
                          <a:pt x="2558748" y="7617"/>
                          <a:pt x="2868140" y="0"/>
                        </a:cubicBezTo>
                        <a:cubicBezTo>
                          <a:pt x="3177532" y="-7617"/>
                          <a:pt x="3467796" y="3656"/>
                          <a:pt x="3674392" y="0"/>
                        </a:cubicBezTo>
                        <a:cubicBezTo>
                          <a:pt x="3880988" y="-3656"/>
                          <a:pt x="4101054" y="-15702"/>
                          <a:pt x="4480643" y="0"/>
                        </a:cubicBezTo>
                        <a:cubicBezTo>
                          <a:pt x="4860232" y="15702"/>
                          <a:pt x="4906779" y="-6670"/>
                          <a:pt x="5068810" y="0"/>
                        </a:cubicBezTo>
                        <a:cubicBezTo>
                          <a:pt x="5230841" y="6670"/>
                          <a:pt x="5495019" y="-21055"/>
                          <a:pt x="5802367" y="0"/>
                        </a:cubicBezTo>
                        <a:cubicBezTo>
                          <a:pt x="6109715" y="21055"/>
                          <a:pt x="6248383" y="9802"/>
                          <a:pt x="6463229" y="0"/>
                        </a:cubicBezTo>
                        <a:cubicBezTo>
                          <a:pt x="6678075" y="-9802"/>
                          <a:pt x="7063233" y="9440"/>
                          <a:pt x="7269480" y="0"/>
                        </a:cubicBezTo>
                        <a:cubicBezTo>
                          <a:pt x="7269023" y="4695"/>
                          <a:pt x="7269973" y="10960"/>
                          <a:pt x="7269480" y="13716"/>
                        </a:cubicBezTo>
                        <a:cubicBezTo>
                          <a:pt x="6950939" y="42549"/>
                          <a:pt x="6756956" y="8524"/>
                          <a:pt x="6608618" y="13716"/>
                        </a:cubicBezTo>
                        <a:cubicBezTo>
                          <a:pt x="6460280" y="18908"/>
                          <a:pt x="6230655" y="-6110"/>
                          <a:pt x="6020451" y="13716"/>
                        </a:cubicBezTo>
                        <a:cubicBezTo>
                          <a:pt x="5810247" y="33542"/>
                          <a:pt x="5619850" y="-15020"/>
                          <a:pt x="5432284" y="13716"/>
                        </a:cubicBezTo>
                        <a:cubicBezTo>
                          <a:pt x="5244718" y="42452"/>
                          <a:pt x="4984575" y="23354"/>
                          <a:pt x="4626033" y="13716"/>
                        </a:cubicBezTo>
                        <a:cubicBezTo>
                          <a:pt x="4267491" y="4078"/>
                          <a:pt x="4240108" y="35534"/>
                          <a:pt x="4110561" y="13716"/>
                        </a:cubicBezTo>
                        <a:cubicBezTo>
                          <a:pt x="3981014" y="-8102"/>
                          <a:pt x="3580293" y="37339"/>
                          <a:pt x="3377004" y="13716"/>
                        </a:cubicBezTo>
                        <a:cubicBezTo>
                          <a:pt x="3173715" y="-9907"/>
                          <a:pt x="3043404" y="6159"/>
                          <a:pt x="2934226" y="13716"/>
                        </a:cubicBezTo>
                        <a:cubicBezTo>
                          <a:pt x="2825048" y="21273"/>
                          <a:pt x="2427024" y="10160"/>
                          <a:pt x="2273365" y="13716"/>
                        </a:cubicBezTo>
                        <a:cubicBezTo>
                          <a:pt x="2119706" y="17272"/>
                          <a:pt x="1948744" y="38860"/>
                          <a:pt x="1757892" y="13716"/>
                        </a:cubicBezTo>
                        <a:cubicBezTo>
                          <a:pt x="1567040" y="-11428"/>
                          <a:pt x="1185958" y="5761"/>
                          <a:pt x="951641" y="13716"/>
                        </a:cubicBezTo>
                        <a:cubicBezTo>
                          <a:pt x="717324" y="21671"/>
                          <a:pt x="448990" y="-11807"/>
                          <a:pt x="0" y="13716"/>
                        </a:cubicBezTo>
                        <a:cubicBezTo>
                          <a:pt x="682" y="10126"/>
                          <a:pt x="-551" y="5226"/>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32"/>
          <p:cNvSpPr txBox="1">
            <a:spLocks noGrp="1"/>
          </p:cNvSpPr>
          <p:nvPr>
            <p:ph type="body" idx="1"/>
          </p:nvPr>
        </p:nvSpPr>
        <p:spPr>
          <a:xfrm>
            <a:off x="350520" y="1666827"/>
            <a:ext cx="8065770" cy="3053000"/>
          </a:xfrm>
          <a:prstGeom prst="rect">
            <a:avLst/>
          </a:prstGeom>
        </p:spPr>
        <p:txBody>
          <a:bodyPr spcFirstLastPara="1" vert="horz" lIns="91440" tIns="45720" rIns="91440" bIns="45720" rtlCol="0" anchorCtr="0">
            <a:normAutofit fontScale="92500" lnSpcReduction="20000"/>
          </a:bodyPr>
          <a:lstStyle/>
          <a:p>
            <a:pPr lvl="1" indent="-228600" defTabSz="914400">
              <a:spcAft>
                <a:spcPts val="600"/>
              </a:spcAft>
              <a:buClr>
                <a:schemeClr val="dk1"/>
              </a:buClr>
              <a:buSzPts val="1150"/>
              <a:buFont typeface="Arial" panose="020B0604020202020204" pitchFamily="34" charset="0"/>
              <a:buChar char="•"/>
            </a:pPr>
            <a:endParaRPr lang="en-US" sz="1700" dirty="0">
              <a:solidFill>
                <a:schemeClr val="bg1"/>
              </a:solidFill>
              <a:sym typeface="Roboto"/>
            </a:endParaRPr>
          </a:p>
          <a:p>
            <a:pPr marL="685800" lvl="1" indent="0" defTabSz="914400">
              <a:spcAft>
                <a:spcPts val="600"/>
              </a:spcAft>
              <a:buClr>
                <a:schemeClr val="dk1"/>
              </a:buClr>
              <a:buSzPts val="1150"/>
              <a:buNone/>
            </a:pPr>
            <a:r>
              <a:rPr lang="en-US" sz="2800" i="1" dirty="0">
                <a:solidFill>
                  <a:schemeClr val="bg1"/>
                </a:solidFill>
                <a:sym typeface="Roboto"/>
              </a:rPr>
              <a:t>Forward Pass</a:t>
            </a:r>
            <a:r>
              <a:rPr lang="en-US" sz="2800" dirty="0">
                <a:solidFill>
                  <a:schemeClr val="bg1"/>
                </a:solidFill>
                <a:sym typeface="Roboto"/>
              </a:rPr>
              <a:t>: Input data is passed forward through the neural network layers to generate a prediction.</a:t>
            </a:r>
          </a:p>
          <a:p>
            <a:pPr marL="685800" lvl="1" indent="-228600" defTabSz="914400">
              <a:spcAft>
                <a:spcPts val="600"/>
              </a:spcAft>
              <a:buClr>
                <a:schemeClr val="dk1"/>
              </a:buClr>
              <a:buSzPts val="1150"/>
              <a:buFont typeface="Arial" panose="020B0604020202020204" pitchFamily="34" charset="0"/>
              <a:buChar char="•"/>
            </a:pPr>
            <a:endParaRPr lang="en-US" sz="2800" dirty="0">
              <a:solidFill>
                <a:schemeClr val="bg1"/>
              </a:solidFill>
              <a:sym typeface="Roboto"/>
            </a:endParaRPr>
          </a:p>
          <a:p>
            <a:pPr marL="685800" lvl="1" indent="0" defTabSz="914400">
              <a:spcAft>
                <a:spcPts val="600"/>
              </a:spcAft>
              <a:buClr>
                <a:schemeClr val="dk1"/>
              </a:buClr>
              <a:buSzPts val="1150"/>
              <a:buNone/>
            </a:pPr>
            <a:r>
              <a:rPr lang="en-US" sz="2800" i="1" dirty="0">
                <a:solidFill>
                  <a:schemeClr val="bg1"/>
                </a:solidFill>
                <a:sym typeface="Roboto"/>
              </a:rPr>
              <a:t>Backward Pass</a:t>
            </a:r>
            <a:r>
              <a:rPr lang="en-US" sz="2800" dirty="0">
                <a:solidFill>
                  <a:schemeClr val="bg1"/>
                </a:solidFill>
                <a:sym typeface="Roboto"/>
              </a:rPr>
              <a:t>: Error calculation is performed by comparing the predicted output to the actual output, and this error is propagated backward through the network to adjust weights using the gradient descent algorithm</a:t>
            </a:r>
            <a:endParaRPr lang="en-US" sz="2800"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0"/>
        <p:cNvGrpSpPr/>
        <p:nvPr/>
      </p:nvGrpSpPr>
      <p:grpSpPr>
        <a:xfrm>
          <a:off x="0" y="0"/>
          <a:ext cx="0" cy="0"/>
          <a:chOff x="0" y="0"/>
          <a:chExt cx="0" cy="0"/>
        </a:xfrm>
      </p:grpSpPr>
      <p:sp>
        <p:nvSpPr>
          <p:cNvPr id="5135" name="Rectangle 513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0" name="Picture 10" descr="technology, big data, robots">
            <a:extLst>
              <a:ext uri="{FF2B5EF4-FFF2-40B4-BE49-F238E27FC236}">
                <a16:creationId xmlns:a16="http://schemas.microsoft.com/office/drawing/2014/main" id="{62F5AD1E-D587-AB58-27C1-29895411D10E}"/>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Glass/>
                    </a14:imgEffect>
                  </a14:imgLayer>
                </a14:imgProps>
              </a:ex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82" name="Google Shape;182;p33"/>
          <p:cNvSpPr txBox="1">
            <a:spLocks noGrp="1"/>
          </p:cNvSpPr>
          <p:nvPr>
            <p:ph type="body" idx="1"/>
          </p:nvPr>
        </p:nvSpPr>
        <p:spPr>
          <a:xfrm>
            <a:off x="457200" y="476369"/>
            <a:ext cx="8058150" cy="4190762"/>
          </a:xfrm>
          <a:prstGeom prst="rect">
            <a:avLst/>
          </a:prstGeom>
        </p:spPr>
        <p:txBody>
          <a:bodyPr spcFirstLastPara="1" vert="horz" lIns="91440" tIns="45720" rIns="91440" bIns="45720" rtlCol="0" anchorCtr="0">
            <a:normAutofit/>
          </a:bodyPr>
          <a:lstStyle/>
          <a:p>
            <a:pPr marL="457200" lvl="1" indent="0" defTabSz="914400">
              <a:spcAft>
                <a:spcPts val="600"/>
              </a:spcAft>
              <a:buClr>
                <a:schemeClr val="dk1"/>
              </a:buClr>
              <a:buSzPts val="1150"/>
              <a:buNone/>
            </a:pPr>
            <a:r>
              <a:rPr lang="en-US" sz="2000" dirty="0">
                <a:solidFill>
                  <a:srgbClr val="FFFFFF"/>
                </a:solidFill>
                <a:latin typeface="Inertia" pitchFamily="50" charset="0"/>
                <a:sym typeface="Roboto"/>
              </a:rPr>
              <a:t>Gradient Descent</a:t>
            </a:r>
          </a:p>
          <a:p>
            <a:pPr marL="685800" lvl="1" indent="0" defTabSz="914400">
              <a:spcAft>
                <a:spcPts val="600"/>
              </a:spcAft>
              <a:buClr>
                <a:schemeClr val="dk1"/>
              </a:buClr>
              <a:buSzPts val="1150"/>
              <a:buNone/>
            </a:pPr>
            <a:r>
              <a:rPr lang="en-US" sz="2000" dirty="0">
                <a:solidFill>
                  <a:srgbClr val="FFFFFF"/>
                </a:solidFill>
                <a:sym typeface="Roboto"/>
              </a:rPr>
              <a:t>Optimization technique used in backpropagation to minimize the error by adjusting weights. It calculates the gradient of the cost function with respect to each weight.</a:t>
            </a:r>
          </a:p>
          <a:p>
            <a:pPr marL="685800" lvl="1" indent="-228600" defTabSz="914400">
              <a:spcAft>
                <a:spcPts val="600"/>
              </a:spcAft>
              <a:buClr>
                <a:schemeClr val="dk1"/>
              </a:buClr>
              <a:buSzPts val="1150"/>
              <a:buFont typeface="Arial" panose="020B0604020202020204" pitchFamily="34" charset="0"/>
              <a:buChar char="•"/>
            </a:pPr>
            <a:endParaRPr lang="en-US" sz="2000" dirty="0">
              <a:solidFill>
                <a:srgbClr val="FFFFFF"/>
              </a:solidFill>
              <a:sym typeface="Roboto"/>
            </a:endParaRPr>
          </a:p>
          <a:p>
            <a:pPr marL="457200" lvl="1" indent="0" defTabSz="914400">
              <a:spcAft>
                <a:spcPts val="600"/>
              </a:spcAft>
              <a:buClr>
                <a:schemeClr val="dk1"/>
              </a:buClr>
              <a:buSzPts val="1150"/>
              <a:buNone/>
            </a:pPr>
            <a:r>
              <a:rPr lang="en-US" sz="2000" dirty="0">
                <a:solidFill>
                  <a:srgbClr val="FFFFFF"/>
                </a:solidFill>
                <a:latin typeface="Inertia" pitchFamily="50" charset="0"/>
                <a:sym typeface="Roboto"/>
              </a:rPr>
              <a:t>Activation Functions</a:t>
            </a:r>
          </a:p>
          <a:p>
            <a:pPr marL="685800" lvl="1" indent="0" defTabSz="914400">
              <a:spcAft>
                <a:spcPts val="600"/>
              </a:spcAft>
              <a:buClr>
                <a:schemeClr val="dk1"/>
              </a:buClr>
              <a:buSzPts val="1150"/>
              <a:buNone/>
            </a:pPr>
            <a:r>
              <a:rPr lang="en-US" sz="2000" dirty="0">
                <a:solidFill>
                  <a:srgbClr val="FFFFFF"/>
                </a:solidFill>
                <a:sym typeface="Roboto"/>
              </a:rPr>
              <a:t>Functions used at each neuron to introduce non-linearity. Common activation functions include </a:t>
            </a:r>
            <a:r>
              <a:rPr lang="en-US" sz="2000" dirty="0" err="1">
                <a:solidFill>
                  <a:srgbClr val="FFFFFF"/>
                </a:solidFill>
                <a:sym typeface="Roboto"/>
              </a:rPr>
              <a:t>ReLU</a:t>
            </a:r>
            <a:r>
              <a:rPr lang="en-US" sz="2000" dirty="0">
                <a:solidFill>
                  <a:srgbClr val="FFFFFF"/>
                </a:solidFill>
                <a:sym typeface="Roboto"/>
              </a:rPr>
              <a:t>, sigmoid, and tanh.</a:t>
            </a:r>
          </a:p>
          <a:p>
            <a:pPr marL="685800" lvl="1" indent="-228600" defTabSz="914400">
              <a:spcAft>
                <a:spcPts val="600"/>
              </a:spcAft>
              <a:buClr>
                <a:schemeClr val="dk1"/>
              </a:buClr>
              <a:buSzPts val="1150"/>
              <a:buFont typeface="Arial" panose="020B0604020202020204" pitchFamily="34" charset="0"/>
              <a:buChar char="•"/>
            </a:pPr>
            <a:endParaRPr lang="en-US" sz="2000" dirty="0">
              <a:solidFill>
                <a:srgbClr val="FFFFFF"/>
              </a:solidFill>
              <a:sym typeface="Roboto"/>
            </a:endParaRPr>
          </a:p>
          <a:p>
            <a:pPr marL="457200" lvl="1" indent="0" defTabSz="914400">
              <a:spcAft>
                <a:spcPts val="600"/>
              </a:spcAft>
              <a:buClr>
                <a:schemeClr val="dk1"/>
              </a:buClr>
              <a:buSzPts val="1150"/>
              <a:buNone/>
            </a:pPr>
            <a:r>
              <a:rPr lang="en-US" sz="2000" dirty="0">
                <a:solidFill>
                  <a:srgbClr val="FFFFFF"/>
                </a:solidFill>
                <a:latin typeface="Inertia" pitchFamily="50" charset="0"/>
                <a:sym typeface="Roboto"/>
              </a:rPr>
              <a:t>Backpropagation Key Components</a:t>
            </a:r>
          </a:p>
          <a:p>
            <a:pPr marL="685800" lvl="1" indent="0" defTabSz="914400">
              <a:spcAft>
                <a:spcPts val="600"/>
              </a:spcAft>
              <a:buClr>
                <a:schemeClr val="dk1"/>
              </a:buClr>
              <a:buSzPts val="1150"/>
              <a:buNone/>
            </a:pPr>
            <a:r>
              <a:rPr lang="en-US" sz="2000" dirty="0">
                <a:solidFill>
                  <a:srgbClr val="FFFFFF"/>
                </a:solidFill>
                <a:sym typeface="Roboto"/>
              </a:rPr>
              <a:t>Error calculation, chain rule application, weight updates using calculated gradients, learning rate adjustment.</a:t>
            </a:r>
          </a:p>
          <a:p>
            <a:pPr lvl="1" indent="-228600" defTabSz="914400">
              <a:spcAft>
                <a:spcPts val="600"/>
              </a:spcAft>
              <a:buClr>
                <a:schemeClr val="dk1"/>
              </a:buClr>
              <a:buSzPts val="1150"/>
              <a:buFont typeface="Arial" panose="020B0604020202020204" pitchFamily="34" charset="0"/>
              <a:buChar char="•"/>
            </a:pPr>
            <a:endParaRPr lang="en-US" sz="20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4" name="CFWI">
            <a:hlinkClick r:id="" action="ppaction://media"/>
            <a:extLst>
              <a:ext uri="{FF2B5EF4-FFF2-40B4-BE49-F238E27FC236}">
                <a16:creationId xmlns:a16="http://schemas.microsoft.com/office/drawing/2014/main" id="{5F22DA7C-B8CF-3A4E-0CD6-546084E9CE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2"/>
        <p:cNvGrpSpPr/>
        <p:nvPr/>
      </p:nvGrpSpPr>
      <p:grpSpPr>
        <a:xfrm>
          <a:off x="0" y="0"/>
          <a:ext cx="0" cy="0"/>
          <a:chOff x="0" y="0"/>
          <a:chExt cx="0" cy="0"/>
        </a:xfrm>
      </p:grpSpPr>
      <p:sp useBgFill="1">
        <p:nvSpPr>
          <p:cNvPr id="209" name="Rectangle 208">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Google Shape;193;p35"/>
          <p:cNvSpPr txBox="1">
            <a:spLocks noGrp="1"/>
          </p:cNvSpPr>
          <p:nvPr>
            <p:ph type="title"/>
          </p:nvPr>
        </p:nvSpPr>
        <p:spPr>
          <a:xfrm>
            <a:off x="473202" y="3330273"/>
            <a:ext cx="3184398" cy="1292019"/>
          </a:xfrm>
          <a:prstGeom prst="rect">
            <a:avLst/>
          </a:prstGeom>
        </p:spPr>
        <p:txBody>
          <a:bodyPr spcFirstLastPara="1" vert="horz" lIns="91440" tIns="45720" rIns="91440" bIns="45720" rtlCol="0" anchor="ctr" anchorCtr="0">
            <a:normAutofit/>
          </a:bodyPr>
          <a:lstStyle/>
          <a:p>
            <a:pPr marL="457200" lvl="0" indent="0" defTabSz="914400">
              <a:spcBef>
                <a:spcPct val="0"/>
              </a:spcBef>
              <a:spcAft>
                <a:spcPts val="1500"/>
              </a:spcAft>
            </a:pPr>
            <a:r>
              <a:rPr lang="en-US" sz="3500">
                <a:sym typeface="Roboto"/>
              </a:rPr>
              <a:t>Cost Functions</a:t>
            </a:r>
            <a:endParaRPr lang="en-US" sz="3500"/>
          </a:p>
        </p:txBody>
      </p:sp>
      <p:pic>
        <p:nvPicPr>
          <p:cNvPr id="196" name="Google Shape;196;p35"/>
          <p:cNvPicPr preferRelativeResize="0"/>
          <p:nvPr/>
        </p:nvPicPr>
        <p:blipFill>
          <a:blip r:embed="rId3"/>
          <a:stretch>
            <a:fillRect/>
          </a:stretch>
        </p:blipFill>
        <p:spPr>
          <a:xfrm>
            <a:off x="564096" y="240030"/>
            <a:ext cx="3670122" cy="2945273"/>
          </a:xfrm>
          <a:prstGeom prst="rect">
            <a:avLst/>
          </a:prstGeom>
          <a:noFill/>
        </p:spPr>
      </p:pic>
      <p:pic>
        <p:nvPicPr>
          <p:cNvPr id="195" name="Google Shape;195;p35"/>
          <p:cNvPicPr preferRelativeResize="0"/>
          <p:nvPr/>
        </p:nvPicPr>
        <p:blipFill>
          <a:blip r:embed="rId4"/>
          <a:stretch>
            <a:fillRect/>
          </a:stretch>
        </p:blipFill>
        <p:spPr>
          <a:xfrm>
            <a:off x="4690872" y="558594"/>
            <a:ext cx="4103370" cy="2308145"/>
          </a:xfrm>
          <a:prstGeom prst="rect">
            <a:avLst/>
          </a:prstGeom>
          <a:noFill/>
        </p:spPr>
      </p:pic>
      <p:sp>
        <p:nvSpPr>
          <p:cNvPr id="210"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252978" y="3969425"/>
            <a:ext cx="1165860" cy="13716"/>
          </a:xfrm>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 name="connsiteX0" fmla="*/ 0 w 1165860"/>
              <a:gd name="connsiteY0" fmla="*/ 0 h 13716"/>
              <a:gd name="connsiteX1" fmla="*/ 571271 w 1165860"/>
              <a:gd name="connsiteY1" fmla="*/ 0 h 13716"/>
              <a:gd name="connsiteX2" fmla="*/ 1165860 w 1165860"/>
              <a:gd name="connsiteY2" fmla="*/ 0 h 13716"/>
              <a:gd name="connsiteX3" fmla="*/ 1165860 w 1165860"/>
              <a:gd name="connsiteY3" fmla="*/ 13716 h 13716"/>
              <a:gd name="connsiteX4" fmla="*/ 582930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2513" y="-11573"/>
                  <a:pt x="293236" y="13784"/>
                  <a:pt x="606247" y="0"/>
                </a:cubicBezTo>
                <a:cubicBezTo>
                  <a:pt x="918540" y="21259"/>
                  <a:pt x="1045080" y="-115"/>
                  <a:pt x="1165860" y="0"/>
                </a:cubicBezTo>
                <a:cubicBezTo>
                  <a:pt x="1165019" y="4344"/>
                  <a:pt x="1166624" y="8943"/>
                  <a:pt x="1165860" y="13716"/>
                </a:cubicBezTo>
                <a:cubicBezTo>
                  <a:pt x="946700" y="12426"/>
                  <a:pt x="749200" y="55216"/>
                  <a:pt x="594589" y="13716"/>
                </a:cubicBezTo>
                <a:cubicBezTo>
                  <a:pt x="456803" y="27350"/>
                  <a:pt x="127892" y="32293"/>
                  <a:pt x="0" y="13716"/>
                </a:cubicBezTo>
                <a:cubicBezTo>
                  <a:pt x="333" y="7342"/>
                  <a:pt x="-50" y="3958"/>
                  <a:pt x="0" y="0"/>
                </a:cubicBezTo>
                <a:close/>
              </a:path>
              <a:path w="1165860" h="13716" stroke="0" extrusionOk="0">
                <a:moveTo>
                  <a:pt x="0" y="0"/>
                </a:moveTo>
                <a:cubicBezTo>
                  <a:pt x="167350" y="-3293"/>
                  <a:pt x="437486" y="-21181"/>
                  <a:pt x="571271" y="0"/>
                </a:cubicBezTo>
                <a:cubicBezTo>
                  <a:pt x="682336" y="18030"/>
                  <a:pt x="900098" y="-64409"/>
                  <a:pt x="1165860" y="0"/>
                </a:cubicBezTo>
                <a:cubicBezTo>
                  <a:pt x="1165765" y="6724"/>
                  <a:pt x="1165823" y="9557"/>
                  <a:pt x="1165860" y="13716"/>
                </a:cubicBezTo>
                <a:cubicBezTo>
                  <a:pt x="972168" y="33850"/>
                  <a:pt x="797113" y="36398"/>
                  <a:pt x="582930" y="13716"/>
                </a:cubicBezTo>
                <a:cubicBezTo>
                  <a:pt x="375326" y="35428"/>
                  <a:pt x="253285" y="24936"/>
                  <a:pt x="0" y="13716"/>
                </a:cubicBezTo>
                <a:cubicBezTo>
                  <a:pt x="416" y="7935"/>
                  <a:pt x="-303" y="5797"/>
                  <a:pt x="0" y="0"/>
                </a:cubicBezTo>
                <a:close/>
              </a:path>
              <a:path w="1165860" h="13716" fill="none" stroke="0" extrusionOk="0">
                <a:moveTo>
                  <a:pt x="0" y="0"/>
                </a:moveTo>
                <a:cubicBezTo>
                  <a:pt x="141691" y="-9407"/>
                  <a:pt x="290986" y="-3815"/>
                  <a:pt x="606247" y="0"/>
                </a:cubicBezTo>
                <a:cubicBezTo>
                  <a:pt x="921700" y="15825"/>
                  <a:pt x="1020734" y="-3786"/>
                  <a:pt x="1165860" y="0"/>
                </a:cubicBezTo>
                <a:cubicBezTo>
                  <a:pt x="1164964" y="5033"/>
                  <a:pt x="1165847" y="9200"/>
                  <a:pt x="1165860" y="13716"/>
                </a:cubicBezTo>
                <a:cubicBezTo>
                  <a:pt x="917161" y="-9135"/>
                  <a:pt x="771575" y="33167"/>
                  <a:pt x="594589" y="13716"/>
                </a:cubicBezTo>
                <a:cubicBezTo>
                  <a:pt x="470947" y="9820"/>
                  <a:pt x="122508" y="15185"/>
                  <a:pt x="0" y="13716"/>
                </a:cubicBezTo>
                <a:cubicBezTo>
                  <a:pt x="-660" y="7426"/>
                  <a:pt x="-250" y="453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4196" y="4475"/>
                          <a:pt x="311417" y="-11483"/>
                          <a:pt x="606247" y="0"/>
                        </a:cubicBezTo>
                        <a:cubicBezTo>
                          <a:pt x="901077" y="11483"/>
                          <a:pt x="1028750" y="-4041"/>
                          <a:pt x="1165860" y="0"/>
                        </a:cubicBezTo>
                        <a:cubicBezTo>
                          <a:pt x="1165578" y="4434"/>
                          <a:pt x="1165988" y="8423"/>
                          <a:pt x="1165860" y="13716"/>
                        </a:cubicBezTo>
                        <a:cubicBezTo>
                          <a:pt x="940964" y="3888"/>
                          <a:pt x="745886" y="20893"/>
                          <a:pt x="594589" y="13716"/>
                        </a:cubicBezTo>
                        <a:cubicBezTo>
                          <a:pt x="443292" y="6539"/>
                          <a:pt x="119306" y="21776"/>
                          <a:pt x="0" y="13716"/>
                        </a:cubicBezTo>
                        <a:cubicBezTo>
                          <a:pt x="103" y="7543"/>
                          <a:pt x="-154" y="4446"/>
                          <a:pt x="0" y="0"/>
                        </a:cubicBezTo>
                        <a:close/>
                      </a:path>
                      <a:path w="1165860" h="13716" stroke="0" extrusionOk="0">
                        <a:moveTo>
                          <a:pt x="0" y="0"/>
                        </a:moveTo>
                        <a:cubicBezTo>
                          <a:pt x="199755" y="-8614"/>
                          <a:pt x="439971" y="-19466"/>
                          <a:pt x="571271" y="0"/>
                        </a:cubicBezTo>
                        <a:cubicBezTo>
                          <a:pt x="702571" y="19466"/>
                          <a:pt x="922660" y="-18418"/>
                          <a:pt x="1165860" y="0"/>
                        </a:cubicBezTo>
                        <a:cubicBezTo>
                          <a:pt x="1165756" y="6849"/>
                          <a:pt x="1166068" y="9414"/>
                          <a:pt x="1165860" y="13716"/>
                        </a:cubicBezTo>
                        <a:cubicBezTo>
                          <a:pt x="981594" y="16996"/>
                          <a:pt x="788922" y="30312"/>
                          <a:pt x="582930" y="13716"/>
                        </a:cubicBezTo>
                        <a:cubicBezTo>
                          <a:pt x="376938" y="-2880"/>
                          <a:pt x="227474" y="40246"/>
                          <a:pt x="0" y="13716"/>
                        </a:cubicBezTo>
                        <a:cubicBezTo>
                          <a:pt x="469" y="7851"/>
                          <a:pt x="200" y="577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35"/>
          <p:cNvSpPr txBox="1">
            <a:spLocks noGrp="1"/>
          </p:cNvSpPr>
          <p:nvPr>
            <p:ph type="body" idx="1"/>
          </p:nvPr>
        </p:nvSpPr>
        <p:spPr>
          <a:xfrm>
            <a:off x="4000499" y="2866739"/>
            <a:ext cx="5029201" cy="2036731"/>
          </a:xfrm>
          <a:prstGeom prst="rect">
            <a:avLst/>
          </a:prstGeom>
        </p:spPr>
        <p:txBody>
          <a:bodyPr spcFirstLastPara="1" vert="horz" lIns="91440" tIns="45720" rIns="91440" bIns="45720" rtlCol="0" anchor="ctr" anchorCtr="0">
            <a:normAutofit/>
          </a:bodyPr>
          <a:lstStyle/>
          <a:p>
            <a:pPr lvl="1" indent="-228600" defTabSz="914400">
              <a:spcAft>
                <a:spcPts val="600"/>
              </a:spcAft>
              <a:buClr>
                <a:schemeClr val="dk1"/>
              </a:buClr>
              <a:buSzPts val="1150"/>
              <a:buFont typeface="Arial" panose="020B0604020202020204" pitchFamily="34" charset="0"/>
              <a:buChar char="•"/>
            </a:pPr>
            <a:r>
              <a:rPr lang="en-US" sz="1600" dirty="0">
                <a:sym typeface="Roboto"/>
              </a:rPr>
              <a:t>Mean Squared Error (MSE): Measures the average of the squared differences between predictions and actual values.</a:t>
            </a:r>
          </a:p>
          <a:p>
            <a:pPr marR="44611" lvl="1" indent="-228600" defTabSz="914400">
              <a:spcAft>
                <a:spcPts val="600"/>
              </a:spcAft>
              <a:buClr>
                <a:schemeClr val="dk1"/>
              </a:buClr>
              <a:buSzPts val="1150"/>
              <a:buFont typeface="Arial" panose="020B0604020202020204" pitchFamily="34" charset="0"/>
              <a:buChar char="•"/>
            </a:pPr>
            <a:r>
              <a:rPr lang="en-US" sz="1600" dirty="0">
                <a:sym typeface="Roboto"/>
              </a:rPr>
              <a:t>Cross-Entropy Loss: Commonly used in classification problems. It measures the performance of a classification model whose output is a probability value between 0 and 1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p:nvSpPr>
          <p:cNvPr id="6151" name="Rectangle 615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rtificial intelligence, network, programming">
            <a:extLst>
              <a:ext uri="{FF2B5EF4-FFF2-40B4-BE49-F238E27FC236}">
                <a16:creationId xmlns:a16="http://schemas.microsoft.com/office/drawing/2014/main" id="{075AC780-6D3E-C34B-065D-EEB4981341F6}"/>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5046" b="2213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01" name="Google Shape;201;p36"/>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fontScale="90000"/>
          </a:bodyPr>
          <a:lstStyle/>
          <a:p>
            <a:pPr algn="ctr" defTabSz="914400">
              <a:spcBef>
                <a:spcPct val="0"/>
              </a:spcBef>
              <a:buSzPts val="990"/>
            </a:pPr>
            <a:r>
              <a:rPr lang="en-US" sz="4400" dirty="0">
                <a:latin typeface="Inertia" pitchFamily="50" charset="0"/>
                <a:sym typeface="Roboto"/>
              </a:rPr>
              <a:t>Role of Cost Functions:</a:t>
            </a:r>
            <a:endParaRPr lang="en-US" sz="4400" dirty="0">
              <a:latin typeface="Inertia" pitchFamily="50" charset="0"/>
            </a:endParaRPr>
          </a:p>
        </p:txBody>
      </p:sp>
      <p:sp>
        <p:nvSpPr>
          <p:cNvPr id="202" name="Google Shape;202;p36"/>
          <p:cNvSpPr txBox="1">
            <a:spLocks noGrp="1"/>
          </p:cNvSpPr>
          <p:nvPr>
            <p:ph type="body" idx="1"/>
          </p:nvPr>
        </p:nvSpPr>
        <p:spPr>
          <a:xfrm>
            <a:off x="628650" y="1541849"/>
            <a:ext cx="7886700" cy="3263504"/>
          </a:xfrm>
          <a:prstGeom prst="rect">
            <a:avLst/>
          </a:prstGeom>
        </p:spPr>
        <p:txBody>
          <a:bodyPr spcFirstLastPara="1" vert="horz" lIns="91440" tIns="45720" rIns="91440" bIns="45720" rtlCol="0" anchorCtr="0">
            <a:normAutofit/>
          </a:bodyPr>
          <a:lstStyle/>
          <a:p>
            <a:pPr marL="457200" lvl="1" indent="0" algn="ctr" defTabSz="914400">
              <a:spcAft>
                <a:spcPts val="600"/>
              </a:spcAft>
              <a:buClr>
                <a:schemeClr val="dk1"/>
              </a:buClr>
              <a:buSzPts val="1150"/>
              <a:buNone/>
            </a:pPr>
            <a:r>
              <a:rPr lang="en-US" sz="2800" dirty="0">
                <a:solidFill>
                  <a:srgbClr val="FFFFFF"/>
                </a:solidFill>
                <a:sym typeface="Roboto"/>
              </a:rPr>
              <a:t>Cost functions help quantify the error between predicted and actual values. The goal is to minimize this error during training by adjusting network weights.</a:t>
            </a:r>
            <a:endParaRPr lang="en-US" sz="28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1123689" y="78767"/>
            <a:ext cx="3448311" cy="1212152"/>
          </a:xfrm>
          <a:prstGeom prst="rect">
            <a:avLst/>
          </a:prstGeom>
        </p:spPr>
        <p:txBody>
          <a:bodyPr spcFirstLastPara="1" vert="horz" lIns="91440" tIns="45720" rIns="91440" bIns="45720" rtlCol="0" anchor="b" anchorCtr="0">
            <a:normAutofit fontScale="90000"/>
          </a:bodyPr>
          <a:lstStyle/>
          <a:p>
            <a:pPr marL="0" lvl="0" indent="0" algn="ctr" defTabSz="914400">
              <a:spcBef>
                <a:spcPct val="0"/>
              </a:spcBef>
              <a:buSzPts val="990"/>
            </a:pPr>
            <a:r>
              <a:rPr lang="en-US" sz="4000" dirty="0">
                <a:latin typeface="Inertia" pitchFamily="50" charset="0"/>
                <a:sym typeface="Roboto"/>
              </a:rPr>
              <a:t>Weight Initialization</a:t>
            </a:r>
            <a:endParaRPr lang="en-US" sz="4000" dirty="0">
              <a:latin typeface="Inertia" pitchFamily="50" charset="0"/>
            </a:endParaRPr>
          </a:p>
        </p:txBody>
      </p:sp>
      <p:sp>
        <p:nvSpPr>
          <p:cNvPr id="208" name="Google Shape;208;p37"/>
          <p:cNvSpPr txBox="1">
            <a:spLocks noGrp="1"/>
          </p:cNvSpPr>
          <p:nvPr>
            <p:ph type="body" idx="1"/>
          </p:nvPr>
        </p:nvSpPr>
        <p:spPr>
          <a:xfrm>
            <a:off x="657518" y="1900107"/>
            <a:ext cx="4150701" cy="2585874"/>
          </a:xfrm>
          <a:prstGeom prst="rect">
            <a:avLst/>
          </a:prstGeom>
        </p:spPr>
        <p:txBody>
          <a:bodyPr spcFirstLastPara="1" vert="horz" lIns="91440" tIns="45720" rIns="91440" bIns="45720" rtlCol="0" anchor="t" anchorCtr="0">
            <a:normAutofit/>
          </a:bodyPr>
          <a:lstStyle/>
          <a:p>
            <a:pPr marL="571500" indent="-342900" defTabSz="914400">
              <a:spcAft>
                <a:spcPts val="600"/>
              </a:spcAft>
              <a:buClr>
                <a:schemeClr val="dk1"/>
              </a:buClr>
              <a:buSzPts val="1150"/>
              <a:buFont typeface="+mj-lt"/>
              <a:buAutoNum type="arabicPeriod"/>
            </a:pPr>
            <a:r>
              <a:rPr lang="en-US" sz="1800" dirty="0">
                <a:sym typeface="Roboto"/>
              </a:rPr>
              <a:t>Random Initialization: Weights are initialized randomly to break symmetry among neurons.</a:t>
            </a:r>
          </a:p>
          <a:p>
            <a:pPr marL="571500" indent="-342900" defTabSz="914400">
              <a:spcAft>
                <a:spcPts val="600"/>
              </a:spcAft>
              <a:buClr>
                <a:schemeClr val="dk1"/>
              </a:buClr>
              <a:buSzPts val="1150"/>
              <a:buFont typeface="+mj-lt"/>
              <a:buAutoNum type="arabicPeriod"/>
            </a:pPr>
            <a:r>
              <a:rPr lang="en-US" sz="1800" dirty="0">
                <a:sym typeface="Nunito"/>
              </a:rPr>
              <a:t>Random Normal: The weights are initialized from values in a normal distribution.</a:t>
            </a:r>
          </a:p>
          <a:p>
            <a:pPr marL="571500" indent="-342900" defTabSz="914400">
              <a:spcAft>
                <a:spcPts val="600"/>
              </a:spcAft>
              <a:buClr>
                <a:schemeClr val="dk1"/>
              </a:buClr>
              <a:buSzPts val="1150"/>
              <a:buFont typeface="+mj-lt"/>
              <a:buAutoNum type="arabicPeriod"/>
            </a:pPr>
            <a:r>
              <a:rPr lang="en-US" sz="1800" dirty="0">
                <a:sym typeface="Nunito"/>
              </a:rPr>
              <a:t>Random Uniform: The weights are initialized from values in a uniform distribution.</a:t>
            </a:r>
            <a:endParaRPr lang="en-US" sz="1800" dirty="0"/>
          </a:p>
        </p:txBody>
      </p:sp>
      <p:pic>
        <p:nvPicPr>
          <p:cNvPr id="209" name="Google Shape;209;p37" descr="A diagram of a circle with arrows pointing to the same number&#10;&#10;Description automatically generated"/>
          <p:cNvPicPr preferRelativeResize="0"/>
          <p:nvPr/>
        </p:nvPicPr>
        <p:blipFill>
          <a:blip r:embed="rId3"/>
          <a:stretch>
            <a:fillRect/>
          </a:stretch>
        </p:blipFill>
        <p:spPr>
          <a:xfrm>
            <a:off x="5462134" y="1900107"/>
            <a:ext cx="3228703" cy="1877919"/>
          </a:xfrm>
          <a:prstGeom prst="rect">
            <a:avLst/>
          </a:prstGeom>
          <a:noFill/>
        </p:spPr>
      </p:pic>
      <p:grpSp>
        <p:nvGrpSpPr>
          <p:cNvPr id="214" name="Group 213">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5053288"/>
            <a:ext cx="9155399" cy="92522"/>
            <a:chOff x="-5025" y="6737718"/>
            <a:chExt cx="12207200" cy="123363"/>
          </a:xfrm>
        </p:grpSpPr>
        <p:sp>
          <p:nvSpPr>
            <p:cNvPr id="215" name="Rectangle 214">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3"/>
        <p:cNvGrpSpPr/>
        <p:nvPr/>
      </p:nvGrpSpPr>
      <p:grpSpPr>
        <a:xfrm>
          <a:off x="0" y="0"/>
          <a:ext cx="0" cy="0"/>
          <a:chOff x="0" y="0"/>
          <a:chExt cx="0" cy="0"/>
        </a:xfrm>
      </p:grpSpPr>
      <p:sp useBgFill="1">
        <p:nvSpPr>
          <p:cNvPr id="225" name="Rectangle 22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Shape 225">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2472489"/>
            <a:ext cx="9151584" cy="2671009"/>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4" name="Google Shape;214;p38"/>
          <p:cNvSpPr txBox="1">
            <a:spLocks noGrp="1"/>
          </p:cNvSpPr>
          <p:nvPr>
            <p:ph type="title"/>
          </p:nvPr>
        </p:nvSpPr>
        <p:spPr>
          <a:xfrm>
            <a:off x="628650" y="2929374"/>
            <a:ext cx="3161297" cy="1799035"/>
          </a:xfrm>
          <a:prstGeom prst="rect">
            <a:avLst/>
          </a:prstGeom>
        </p:spPr>
        <p:txBody>
          <a:bodyPr spcFirstLastPara="1" vert="horz" lIns="91440" tIns="45720" rIns="91440" bIns="45720" rtlCol="0" anchor="ctr" anchorCtr="0">
            <a:normAutofit fontScale="90000"/>
          </a:bodyPr>
          <a:lstStyle/>
          <a:p>
            <a:pPr marL="152400" lvl="0" defTabSz="914400">
              <a:spcBef>
                <a:spcPct val="0"/>
              </a:spcBef>
              <a:spcAft>
                <a:spcPts val="0"/>
              </a:spcAft>
              <a:buClr>
                <a:schemeClr val="dk1"/>
              </a:buClr>
              <a:buSzPts val="1200"/>
            </a:pPr>
            <a:r>
              <a:rPr lang="en-US" sz="3600" dirty="0">
                <a:latin typeface="Inertia" pitchFamily="50" charset="0"/>
                <a:sym typeface="Roboto"/>
              </a:rPr>
              <a:t>Xavier </a:t>
            </a:r>
            <a:r>
              <a:rPr lang="en-US" sz="3600" dirty="0" err="1">
                <a:latin typeface="Inertia" pitchFamily="50" charset="0"/>
                <a:sym typeface="Roboto"/>
              </a:rPr>
              <a:t>Glorot</a:t>
            </a:r>
            <a:r>
              <a:rPr lang="en-US" sz="3600" dirty="0">
                <a:latin typeface="Inertia" pitchFamily="50" charset="0"/>
                <a:sym typeface="Roboto"/>
              </a:rPr>
              <a:t> Initialization</a:t>
            </a:r>
            <a:endParaRPr lang="en-US" sz="3600" dirty="0">
              <a:latin typeface="Inertia" pitchFamily="50" charset="0"/>
            </a:endParaRPr>
          </a:p>
        </p:txBody>
      </p:sp>
      <p:pic>
        <p:nvPicPr>
          <p:cNvPr id="216" name="Google Shape;216;p38"/>
          <p:cNvPicPr preferRelativeResize="0"/>
          <p:nvPr/>
        </p:nvPicPr>
        <p:blipFill>
          <a:blip r:embed="rId3"/>
          <a:stretch>
            <a:fillRect/>
          </a:stretch>
        </p:blipFill>
        <p:spPr>
          <a:xfrm>
            <a:off x="869216" y="711522"/>
            <a:ext cx="7406444" cy="1259094"/>
          </a:xfrm>
          <a:prstGeom prst="rect">
            <a:avLst/>
          </a:prstGeom>
          <a:noFill/>
        </p:spPr>
      </p:pic>
      <p:sp>
        <p:nvSpPr>
          <p:cNvPr id="215" name="Google Shape;215;p38"/>
          <p:cNvSpPr txBox="1">
            <a:spLocks noGrp="1"/>
          </p:cNvSpPr>
          <p:nvPr>
            <p:ph type="body" idx="1"/>
          </p:nvPr>
        </p:nvSpPr>
        <p:spPr>
          <a:xfrm>
            <a:off x="3680460" y="2796540"/>
            <a:ext cx="5471124" cy="2346959"/>
          </a:xfrm>
          <a:prstGeom prst="rect">
            <a:avLst/>
          </a:prstGeom>
        </p:spPr>
        <p:txBody>
          <a:bodyPr spcFirstLastPara="1" vert="horz" lIns="91440" tIns="45720" rIns="91440" bIns="45720" rtlCol="0" anchor="ctr" anchorCtr="0">
            <a:normAutofit/>
          </a:bodyPr>
          <a:lstStyle/>
          <a:p>
            <a:pPr indent="-228600" defTabSz="914400">
              <a:spcAft>
                <a:spcPts val="600"/>
              </a:spcAft>
              <a:buClr>
                <a:schemeClr val="dk1"/>
              </a:buClr>
              <a:buSzPts val="1150"/>
              <a:buFont typeface="Arial" panose="020B0604020202020204" pitchFamily="34" charset="0"/>
              <a:buChar char="•"/>
            </a:pPr>
            <a:r>
              <a:rPr lang="en-US" sz="1700" dirty="0">
                <a:sym typeface="Roboto"/>
              </a:rPr>
              <a:t>Sets initial weights based on the number of input and output neurons of the layer.</a:t>
            </a:r>
          </a:p>
          <a:p>
            <a:pPr indent="-228600" defTabSz="914400">
              <a:spcAft>
                <a:spcPts val="600"/>
              </a:spcAft>
              <a:buClr>
                <a:schemeClr val="dk1"/>
              </a:buClr>
              <a:buSzPts val="1150"/>
              <a:buFont typeface="Arial" panose="020B0604020202020204" pitchFamily="34" charset="0"/>
              <a:buChar char="•"/>
            </a:pPr>
            <a:r>
              <a:rPr lang="en-US" sz="1700" dirty="0">
                <a:sym typeface="Nunito"/>
              </a:rPr>
              <a:t>Xavier/</a:t>
            </a:r>
            <a:r>
              <a:rPr lang="en-US" sz="1700" dirty="0" err="1">
                <a:sym typeface="Nunito"/>
              </a:rPr>
              <a:t>Glorot</a:t>
            </a:r>
            <a:r>
              <a:rPr lang="en-US" sz="1700" dirty="0">
                <a:sym typeface="Nunito"/>
              </a:rPr>
              <a:t> Initialization often termed as Xavier Uniform Initialization, is suitable for layers where the activation function used is Sigmoid.</a:t>
            </a:r>
          </a:p>
          <a:p>
            <a:pPr indent="-228600" defTabSz="914400">
              <a:spcAft>
                <a:spcPts val="600"/>
              </a:spcAft>
              <a:buClr>
                <a:schemeClr val="dk1"/>
              </a:buClr>
              <a:buSzPts val="1150"/>
              <a:buFont typeface="Arial" panose="020B0604020202020204" pitchFamily="34" charset="0"/>
              <a:buChar char="•"/>
            </a:pPr>
            <a:r>
              <a:rPr lang="en-US" sz="1700" dirty="0">
                <a:sym typeface="Nunito"/>
              </a:rPr>
              <a:t>In Xavier/</a:t>
            </a:r>
            <a:r>
              <a:rPr lang="en-US" sz="1700" dirty="0" err="1">
                <a:sym typeface="Nunito"/>
              </a:rPr>
              <a:t>Glorot</a:t>
            </a:r>
            <a:r>
              <a:rPr lang="en-US" sz="1700" dirty="0">
                <a:sym typeface="Nunito"/>
              </a:rPr>
              <a:t> weight initialization, the weights are assigned from values of a uniform distribution as follows: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5" name="Title 4">
            <a:extLst>
              <a:ext uri="{FF2B5EF4-FFF2-40B4-BE49-F238E27FC236}">
                <a16:creationId xmlns:a16="http://schemas.microsoft.com/office/drawing/2014/main" id="{6D085761-35DE-2B3C-F6A0-A8D989CDF82A}"/>
              </a:ext>
            </a:extLst>
          </p:cNvPr>
          <p:cNvSpPr>
            <a:spLocks noGrp="1"/>
          </p:cNvSpPr>
          <p:nvPr>
            <p:ph type="title"/>
          </p:nvPr>
        </p:nvSpPr>
        <p:spPr/>
        <p:txBody>
          <a:bodyPr/>
          <a:lstStyle/>
          <a:p>
            <a:endParaRPr lang="en-IN"/>
          </a:p>
        </p:txBody>
      </p:sp>
      <p:pic>
        <p:nvPicPr>
          <p:cNvPr id="2" name="ParthIntro">
            <a:hlinkClick r:id="" action="ppaction://media"/>
            <a:extLst>
              <a:ext uri="{FF2B5EF4-FFF2-40B4-BE49-F238E27FC236}">
                <a16:creationId xmlns:a16="http://schemas.microsoft.com/office/drawing/2014/main" id="{EFC8FE6E-A640-A2AC-E616-3A6D9A641C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0"/>
        <p:cNvGrpSpPr/>
        <p:nvPr/>
      </p:nvGrpSpPr>
      <p:grpSpPr>
        <a:xfrm>
          <a:off x="0" y="0"/>
          <a:ext cx="0" cy="0"/>
          <a:chOff x="0" y="0"/>
          <a:chExt cx="0" cy="0"/>
        </a:xfrm>
      </p:grpSpPr>
      <p:sp useBgFill="1">
        <p:nvSpPr>
          <p:cNvPr id="228" name="Rectangle 227">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Shape 229">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2472489"/>
            <a:ext cx="9151584" cy="2671009"/>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1" name="Google Shape;221;p39"/>
          <p:cNvSpPr txBox="1">
            <a:spLocks noGrp="1"/>
          </p:cNvSpPr>
          <p:nvPr>
            <p:ph type="title"/>
          </p:nvPr>
        </p:nvSpPr>
        <p:spPr>
          <a:xfrm>
            <a:off x="266700" y="2929374"/>
            <a:ext cx="3954780" cy="1799035"/>
          </a:xfrm>
          <a:prstGeom prst="rect">
            <a:avLst/>
          </a:prstGeom>
        </p:spPr>
        <p:txBody>
          <a:bodyPr spcFirstLastPara="1" vert="horz" lIns="91440" tIns="45720" rIns="91440" bIns="45720" rtlCol="0" anchor="ctr" anchorCtr="0">
            <a:normAutofit/>
          </a:bodyPr>
          <a:lstStyle/>
          <a:p>
            <a:pPr marL="457200" lvl="0" indent="-304800" defTabSz="914400">
              <a:spcBef>
                <a:spcPct val="0"/>
              </a:spcBef>
              <a:spcAft>
                <a:spcPts val="0"/>
              </a:spcAft>
              <a:buClr>
                <a:schemeClr val="dk1"/>
              </a:buClr>
              <a:buSzPts val="1200"/>
            </a:pPr>
            <a:r>
              <a:rPr lang="en-US" sz="3600" dirty="0">
                <a:latin typeface="Inertia" pitchFamily="50" charset="0"/>
                <a:sym typeface="Roboto"/>
              </a:rPr>
              <a:t>He Initialization</a:t>
            </a:r>
            <a:endParaRPr lang="en-US" sz="3600" dirty="0">
              <a:latin typeface="Inertia" pitchFamily="50" charset="0"/>
            </a:endParaRPr>
          </a:p>
        </p:txBody>
      </p:sp>
      <p:pic>
        <p:nvPicPr>
          <p:cNvPr id="223" name="Google Shape;223;p39"/>
          <p:cNvPicPr preferRelativeResize="0"/>
          <p:nvPr/>
        </p:nvPicPr>
        <p:blipFill>
          <a:blip r:embed="rId3"/>
          <a:stretch>
            <a:fillRect/>
          </a:stretch>
        </p:blipFill>
        <p:spPr>
          <a:xfrm>
            <a:off x="869216" y="544877"/>
            <a:ext cx="7406444" cy="1592384"/>
          </a:xfrm>
          <a:prstGeom prst="rect">
            <a:avLst/>
          </a:prstGeom>
          <a:noFill/>
        </p:spPr>
      </p:pic>
      <p:sp>
        <p:nvSpPr>
          <p:cNvPr id="222" name="Google Shape;222;p39"/>
          <p:cNvSpPr txBox="1">
            <a:spLocks noGrp="1"/>
          </p:cNvSpPr>
          <p:nvPr>
            <p:ph type="body" idx="1"/>
          </p:nvPr>
        </p:nvSpPr>
        <p:spPr>
          <a:xfrm>
            <a:off x="4107180" y="2929374"/>
            <a:ext cx="5044404" cy="2214125"/>
          </a:xfrm>
          <a:prstGeom prst="rect">
            <a:avLst/>
          </a:prstGeom>
        </p:spPr>
        <p:txBody>
          <a:bodyPr spcFirstLastPara="1" vert="horz" lIns="91440" tIns="45720" rIns="91440" bIns="45720" rtlCol="0" anchor="ctr" anchorCtr="0">
            <a:normAutofit fontScale="92500"/>
          </a:bodyPr>
          <a:lstStyle/>
          <a:p>
            <a:pPr indent="-228600" defTabSz="914400">
              <a:spcAft>
                <a:spcPts val="600"/>
              </a:spcAft>
              <a:buClr>
                <a:schemeClr val="dk1"/>
              </a:buClr>
              <a:buSzPts val="1150"/>
              <a:buFont typeface="Arial" panose="020B0604020202020204" pitchFamily="34" charset="0"/>
              <a:buChar char="•"/>
            </a:pPr>
            <a:r>
              <a:rPr lang="en-US" sz="2000" dirty="0">
                <a:sym typeface="Roboto"/>
              </a:rPr>
              <a:t> Similar to Xavier, but taking into account the </a:t>
            </a:r>
            <a:r>
              <a:rPr lang="en-US" sz="2000" dirty="0" err="1">
                <a:sym typeface="Roboto"/>
              </a:rPr>
              <a:t>ReLU</a:t>
            </a:r>
            <a:r>
              <a:rPr lang="en-US" sz="2000" dirty="0">
                <a:sym typeface="Roboto"/>
              </a:rPr>
              <a:t> (</a:t>
            </a:r>
            <a:r>
              <a:rPr lang="en-US" sz="2000" dirty="0"/>
              <a:t>rectified linear)</a:t>
            </a:r>
            <a:r>
              <a:rPr lang="en-US" sz="2000" dirty="0">
                <a:sym typeface="Roboto"/>
              </a:rPr>
              <a:t> activation function.</a:t>
            </a:r>
          </a:p>
          <a:p>
            <a:pPr indent="-228600" defTabSz="914400">
              <a:spcAft>
                <a:spcPts val="600"/>
              </a:spcAft>
              <a:buClr>
                <a:schemeClr val="dk1"/>
              </a:buClr>
              <a:buSzPts val="1150"/>
              <a:buFont typeface="Arial" panose="020B0604020202020204" pitchFamily="34" charset="0"/>
              <a:buChar char="•"/>
            </a:pPr>
            <a:r>
              <a:rPr lang="en-US" sz="2000" dirty="0">
                <a:sym typeface="Nunito"/>
              </a:rPr>
              <a:t>In the Uniform weight initialization, the weights are assigned from values of a uniform distribution as </a:t>
            </a:r>
            <a:r>
              <a:rPr lang="en-US" sz="2000" dirty="0" err="1">
                <a:sym typeface="Nunito"/>
              </a:rPr>
              <a:t>follo</a:t>
            </a:r>
            <a:endParaRPr lang="en-US" sz="2000" dirty="0">
              <a:sym typeface="Nunito"/>
            </a:endParaRPr>
          </a:p>
          <a:p>
            <a:pPr indent="-228600" defTabSz="914400">
              <a:spcAft>
                <a:spcPts val="600"/>
              </a:spcAft>
              <a:buClr>
                <a:schemeClr val="dk1"/>
              </a:buClr>
              <a:buSzPts val="1150"/>
              <a:buFont typeface="Arial" panose="020B0604020202020204" pitchFamily="34" charset="0"/>
              <a:buChar char="•"/>
            </a:pPr>
            <a:r>
              <a:rPr lang="en-US" sz="2000" dirty="0">
                <a:sym typeface="Nunito"/>
              </a:rPr>
              <a:t>He Uniform Initialization is suitable for layers where </a:t>
            </a:r>
            <a:r>
              <a:rPr lang="en-US" sz="2000" dirty="0" err="1">
                <a:sym typeface="Nunito"/>
              </a:rPr>
              <a:t>ReLU</a:t>
            </a:r>
            <a:r>
              <a:rPr lang="en-US" sz="2000" dirty="0">
                <a:sym typeface="Nunito"/>
              </a:rPr>
              <a:t> activation function is used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7"/>
        <p:cNvGrpSpPr/>
        <p:nvPr/>
      </p:nvGrpSpPr>
      <p:grpSpPr>
        <a:xfrm>
          <a:off x="0" y="0"/>
          <a:ext cx="0" cy="0"/>
          <a:chOff x="0" y="0"/>
          <a:chExt cx="0" cy="0"/>
        </a:xfrm>
      </p:grpSpPr>
      <p:sp>
        <p:nvSpPr>
          <p:cNvPr id="7175" name="Rectangle 717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technology, circuit, board">
            <a:extLst>
              <a:ext uri="{FF2B5EF4-FFF2-40B4-BE49-F238E27FC236}">
                <a16:creationId xmlns:a16="http://schemas.microsoft.com/office/drawing/2014/main" id="{BA762A10-1F8B-9B85-3F07-C3502BBC2059}"/>
              </a:ext>
            </a:extLst>
          </p:cNvPr>
          <p:cNvPicPr>
            <a:picLocks noChangeAspect="1" noChangeArrowheads="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r="4889"/>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228" name="Google Shape;228;p40"/>
          <p:cNvSpPr txBox="1">
            <a:spLocks noGrp="1"/>
          </p:cNvSpPr>
          <p:nvPr>
            <p:ph type="title"/>
          </p:nvPr>
        </p:nvSpPr>
        <p:spPr>
          <a:xfrm>
            <a:off x="628650" y="161977"/>
            <a:ext cx="7886700" cy="994173"/>
          </a:xfrm>
          <a:prstGeom prst="rect">
            <a:avLst/>
          </a:prstGeom>
        </p:spPr>
        <p:txBody>
          <a:bodyPr spcFirstLastPara="1" vert="horz" lIns="91440" tIns="45720" rIns="91440" bIns="45720" rtlCol="0" anchor="ctr" anchorCtr="0">
            <a:normAutofit fontScale="90000"/>
          </a:bodyPr>
          <a:lstStyle/>
          <a:p>
            <a:pPr marL="0" lvl="0" indent="0" algn="ctr" defTabSz="914400">
              <a:spcBef>
                <a:spcPct val="0"/>
              </a:spcBef>
              <a:spcAft>
                <a:spcPts val="0"/>
              </a:spcAft>
            </a:pPr>
            <a:r>
              <a:rPr lang="en-US" sz="3600" dirty="0">
                <a:solidFill>
                  <a:schemeClr val="bg1"/>
                </a:solidFill>
                <a:latin typeface="Inertia" pitchFamily="50" charset="0"/>
                <a:sym typeface="Roboto"/>
              </a:rPr>
              <a:t>Importance of Weight Initialization</a:t>
            </a:r>
            <a:endParaRPr lang="en-US" sz="3600" dirty="0">
              <a:solidFill>
                <a:schemeClr val="bg1"/>
              </a:solidFill>
              <a:latin typeface="Inertia" pitchFamily="50" charset="0"/>
            </a:endParaRPr>
          </a:p>
        </p:txBody>
      </p:sp>
      <p:sp>
        <p:nvSpPr>
          <p:cNvPr id="717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1261158"/>
            <a:ext cx="7269480" cy="13716"/>
          </a:xfrm>
          <a:custGeom>
            <a:avLst/>
            <a:gdLst>
              <a:gd name="connsiteX0" fmla="*/ 0 w 7269480"/>
              <a:gd name="connsiteY0" fmla="*/ 0 h 13716"/>
              <a:gd name="connsiteX1" fmla="*/ 733557 w 7269480"/>
              <a:gd name="connsiteY1" fmla="*/ 0 h 13716"/>
              <a:gd name="connsiteX2" fmla="*/ 1249029 w 7269480"/>
              <a:gd name="connsiteY2" fmla="*/ 0 h 13716"/>
              <a:gd name="connsiteX3" fmla="*/ 1764501 w 7269480"/>
              <a:gd name="connsiteY3" fmla="*/ 0 h 13716"/>
              <a:gd name="connsiteX4" fmla="*/ 2207278 w 7269480"/>
              <a:gd name="connsiteY4" fmla="*/ 0 h 13716"/>
              <a:gd name="connsiteX5" fmla="*/ 3013530 w 7269480"/>
              <a:gd name="connsiteY5" fmla="*/ 0 h 13716"/>
              <a:gd name="connsiteX6" fmla="*/ 3819781 w 7269480"/>
              <a:gd name="connsiteY6" fmla="*/ 0 h 13716"/>
              <a:gd name="connsiteX7" fmla="*/ 4626033 w 7269480"/>
              <a:gd name="connsiteY7" fmla="*/ 0 h 13716"/>
              <a:gd name="connsiteX8" fmla="*/ 5068810 w 7269480"/>
              <a:gd name="connsiteY8" fmla="*/ 0 h 13716"/>
              <a:gd name="connsiteX9" fmla="*/ 5656977 w 7269480"/>
              <a:gd name="connsiteY9" fmla="*/ 0 h 13716"/>
              <a:gd name="connsiteX10" fmla="*/ 6099755 w 7269480"/>
              <a:gd name="connsiteY10" fmla="*/ 0 h 13716"/>
              <a:gd name="connsiteX11" fmla="*/ 7269480 w 7269480"/>
              <a:gd name="connsiteY11" fmla="*/ 0 h 13716"/>
              <a:gd name="connsiteX12" fmla="*/ 7269480 w 7269480"/>
              <a:gd name="connsiteY12" fmla="*/ 13716 h 13716"/>
              <a:gd name="connsiteX13" fmla="*/ 6463229 w 7269480"/>
              <a:gd name="connsiteY13" fmla="*/ 13716 h 13716"/>
              <a:gd name="connsiteX14" fmla="*/ 6020451 w 7269480"/>
              <a:gd name="connsiteY14" fmla="*/ 13716 h 13716"/>
              <a:gd name="connsiteX15" fmla="*/ 5504979 w 7269480"/>
              <a:gd name="connsiteY15" fmla="*/ 13716 h 13716"/>
              <a:gd name="connsiteX16" fmla="*/ 4989507 w 7269480"/>
              <a:gd name="connsiteY16" fmla="*/ 13716 h 13716"/>
              <a:gd name="connsiteX17" fmla="*/ 4474035 w 7269480"/>
              <a:gd name="connsiteY17" fmla="*/ 13716 h 13716"/>
              <a:gd name="connsiteX18" fmla="*/ 3958562 w 7269480"/>
              <a:gd name="connsiteY18" fmla="*/ 13716 h 13716"/>
              <a:gd name="connsiteX19" fmla="*/ 3443090 w 7269480"/>
              <a:gd name="connsiteY19" fmla="*/ 13716 h 13716"/>
              <a:gd name="connsiteX20" fmla="*/ 2709533 w 7269480"/>
              <a:gd name="connsiteY20" fmla="*/ 13716 h 13716"/>
              <a:gd name="connsiteX21" fmla="*/ 2194061 w 7269480"/>
              <a:gd name="connsiteY21" fmla="*/ 13716 h 13716"/>
              <a:gd name="connsiteX22" fmla="*/ 1751284 w 7269480"/>
              <a:gd name="connsiteY22" fmla="*/ 13716 h 13716"/>
              <a:gd name="connsiteX23" fmla="*/ 1163117 w 7269480"/>
              <a:gd name="connsiteY23" fmla="*/ 13716 h 13716"/>
              <a:gd name="connsiteX24" fmla="*/ 0 w 7269480"/>
              <a:gd name="connsiteY24" fmla="*/ 13716 h 13716"/>
              <a:gd name="connsiteX25" fmla="*/ 0 w 7269480"/>
              <a:gd name="connsiteY25" fmla="*/ 0 h 13716"/>
              <a:gd name="connsiteX0" fmla="*/ 0 w 7269480"/>
              <a:gd name="connsiteY0" fmla="*/ 0 h 13716"/>
              <a:gd name="connsiteX1" fmla="*/ 515472 w 7269480"/>
              <a:gd name="connsiteY1" fmla="*/ 0 h 13716"/>
              <a:gd name="connsiteX2" fmla="*/ 958250 w 7269480"/>
              <a:gd name="connsiteY2" fmla="*/ 0 h 13716"/>
              <a:gd name="connsiteX3" fmla="*/ 1473722 w 7269480"/>
              <a:gd name="connsiteY3" fmla="*/ 0 h 13716"/>
              <a:gd name="connsiteX4" fmla="*/ 2134584 w 7269480"/>
              <a:gd name="connsiteY4" fmla="*/ 0 h 13716"/>
              <a:gd name="connsiteX5" fmla="*/ 2868140 w 7269480"/>
              <a:gd name="connsiteY5" fmla="*/ 0 h 13716"/>
              <a:gd name="connsiteX6" fmla="*/ 3674392 w 7269480"/>
              <a:gd name="connsiteY6" fmla="*/ 0 h 13716"/>
              <a:gd name="connsiteX7" fmla="*/ 4480643 w 7269480"/>
              <a:gd name="connsiteY7" fmla="*/ 0 h 13716"/>
              <a:gd name="connsiteX8" fmla="*/ 5068810 w 7269480"/>
              <a:gd name="connsiteY8" fmla="*/ 0 h 13716"/>
              <a:gd name="connsiteX9" fmla="*/ 5802367 w 7269480"/>
              <a:gd name="connsiteY9" fmla="*/ 0 h 13716"/>
              <a:gd name="connsiteX10" fmla="*/ 6463229 w 7269480"/>
              <a:gd name="connsiteY10" fmla="*/ 0 h 13716"/>
              <a:gd name="connsiteX11" fmla="*/ 7269480 w 7269480"/>
              <a:gd name="connsiteY11" fmla="*/ 0 h 13716"/>
              <a:gd name="connsiteX12" fmla="*/ 7269480 w 7269480"/>
              <a:gd name="connsiteY12" fmla="*/ 13716 h 13716"/>
              <a:gd name="connsiteX13" fmla="*/ 6608618 w 7269480"/>
              <a:gd name="connsiteY13" fmla="*/ 13716 h 13716"/>
              <a:gd name="connsiteX14" fmla="*/ 6020451 w 7269480"/>
              <a:gd name="connsiteY14" fmla="*/ 13716 h 13716"/>
              <a:gd name="connsiteX15" fmla="*/ 5432284 w 7269480"/>
              <a:gd name="connsiteY15" fmla="*/ 13716 h 13716"/>
              <a:gd name="connsiteX16" fmla="*/ 4626033 w 7269480"/>
              <a:gd name="connsiteY16" fmla="*/ 13716 h 13716"/>
              <a:gd name="connsiteX17" fmla="*/ 4110561 w 7269480"/>
              <a:gd name="connsiteY17" fmla="*/ 13716 h 13716"/>
              <a:gd name="connsiteX18" fmla="*/ 3377004 w 7269480"/>
              <a:gd name="connsiteY18" fmla="*/ 13716 h 13716"/>
              <a:gd name="connsiteX19" fmla="*/ 2934226 w 7269480"/>
              <a:gd name="connsiteY19" fmla="*/ 13716 h 13716"/>
              <a:gd name="connsiteX20" fmla="*/ 2273365 w 7269480"/>
              <a:gd name="connsiteY20" fmla="*/ 13716 h 13716"/>
              <a:gd name="connsiteX21" fmla="*/ 1757892 w 7269480"/>
              <a:gd name="connsiteY21" fmla="*/ 13716 h 13716"/>
              <a:gd name="connsiteX22" fmla="*/ 951641 w 7269480"/>
              <a:gd name="connsiteY22" fmla="*/ 13716 h 13716"/>
              <a:gd name="connsiteX23" fmla="*/ 0 w 7269480"/>
              <a:gd name="connsiteY23" fmla="*/ 13716 h 13716"/>
              <a:gd name="connsiteX24" fmla="*/ 0 w 7269480"/>
              <a:gd name="connsiteY24"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69480" h="13716" fill="none" extrusionOk="0">
                <a:moveTo>
                  <a:pt x="0" y="0"/>
                </a:moveTo>
                <a:cubicBezTo>
                  <a:pt x="235128" y="3132"/>
                  <a:pt x="451867" y="39303"/>
                  <a:pt x="733557" y="0"/>
                </a:cubicBezTo>
                <a:cubicBezTo>
                  <a:pt x="1041917" y="-26384"/>
                  <a:pt x="1017903" y="-18696"/>
                  <a:pt x="1249029" y="0"/>
                </a:cubicBezTo>
                <a:cubicBezTo>
                  <a:pt x="1467178" y="31708"/>
                  <a:pt x="1662247" y="41118"/>
                  <a:pt x="1764501" y="0"/>
                </a:cubicBezTo>
                <a:cubicBezTo>
                  <a:pt x="1900779" y="-6870"/>
                  <a:pt x="2072991" y="-25341"/>
                  <a:pt x="2207278" y="0"/>
                </a:cubicBezTo>
                <a:cubicBezTo>
                  <a:pt x="2265877" y="34574"/>
                  <a:pt x="2632620" y="104781"/>
                  <a:pt x="3013530" y="0"/>
                </a:cubicBezTo>
                <a:cubicBezTo>
                  <a:pt x="3334490" y="-59163"/>
                  <a:pt x="3475301" y="47386"/>
                  <a:pt x="3819781" y="0"/>
                </a:cubicBezTo>
                <a:cubicBezTo>
                  <a:pt x="4196358" y="-37804"/>
                  <a:pt x="4303513" y="-11131"/>
                  <a:pt x="4626033" y="0"/>
                </a:cubicBezTo>
                <a:cubicBezTo>
                  <a:pt x="4934787" y="29249"/>
                  <a:pt x="4944754" y="17065"/>
                  <a:pt x="5068810" y="0"/>
                </a:cubicBezTo>
                <a:cubicBezTo>
                  <a:pt x="5209508" y="-19562"/>
                  <a:pt x="5356206" y="22850"/>
                  <a:pt x="5656977" y="0"/>
                </a:cubicBezTo>
                <a:cubicBezTo>
                  <a:pt x="5941315" y="13558"/>
                  <a:pt x="5903828" y="-18462"/>
                  <a:pt x="6099755" y="0"/>
                </a:cubicBezTo>
                <a:cubicBezTo>
                  <a:pt x="6314513" y="-31302"/>
                  <a:pt x="6960022" y="-11355"/>
                  <a:pt x="7269480" y="0"/>
                </a:cubicBezTo>
                <a:cubicBezTo>
                  <a:pt x="7269551" y="5906"/>
                  <a:pt x="7268937" y="9154"/>
                  <a:pt x="7269480" y="13716"/>
                </a:cubicBezTo>
                <a:cubicBezTo>
                  <a:pt x="7069773" y="58682"/>
                  <a:pt x="6761614" y="-4476"/>
                  <a:pt x="6463229" y="13716"/>
                </a:cubicBezTo>
                <a:cubicBezTo>
                  <a:pt x="6176137" y="24732"/>
                  <a:pt x="6202734" y="38106"/>
                  <a:pt x="6020451" y="13716"/>
                </a:cubicBezTo>
                <a:cubicBezTo>
                  <a:pt x="5818836" y="205"/>
                  <a:pt x="5721727" y="-15356"/>
                  <a:pt x="5504979" y="13716"/>
                </a:cubicBezTo>
                <a:cubicBezTo>
                  <a:pt x="5326805" y="63535"/>
                  <a:pt x="5197747" y="4935"/>
                  <a:pt x="4989507" y="13716"/>
                </a:cubicBezTo>
                <a:cubicBezTo>
                  <a:pt x="4763009" y="39287"/>
                  <a:pt x="4639415" y="23158"/>
                  <a:pt x="4474035" y="13716"/>
                </a:cubicBezTo>
                <a:cubicBezTo>
                  <a:pt x="4344126" y="-15616"/>
                  <a:pt x="4109566" y="18834"/>
                  <a:pt x="3958562" y="13716"/>
                </a:cubicBezTo>
                <a:cubicBezTo>
                  <a:pt x="3798316" y="22073"/>
                  <a:pt x="3645649" y="19094"/>
                  <a:pt x="3443090" y="13716"/>
                </a:cubicBezTo>
                <a:cubicBezTo>
                  <a:pt x="3244219" y="24088"/>
                  <a:pt x="3102677" y="343"/>
                  <a:pt x="2709533" y="13716"/>
                </a:cubicBezTo>
                <a:cubicBezTo>
                  <a:pt x="2353187" y="37552"/>
                  <a:pt x="2422678" y="44289"/>
                  <a:pt x="2194061" y="13716"/>
                </a:cubicBezTo>
                <a:cubicBezTo>
                  <a:pt x="1953278" y="2957"/>
                  <a:pt x="1876545" y="21155"/>
                  <a:pt x="1751284" y="13716"/>
                </a:cubicBezTo>
                <a:cubicBezTo>
                  <a:pt x="1616404" y="2614"/>
                  <a:pt x="1467166" y="43731"/>
                  <a:pt x="1163117" y="13716"/>
                </a:cubicBezTo>
                <a:cubicBezTo>
                  <a:pt x="832308" y="-26910"/>
                  <a:pt x="531097" y="-33807"/>
                  <a:pt x="0" y="13716"/>
                </a:cubicBezTo>
                <a:cubicBezTo>
                  <a:pt x="184" y="10076"/>
                  <a:pt x="-422" y="4366"/>
                  <a:pt x="0" y="0"/>
                </a:cubicBezTo>
                <a:close/>
              </a:path>
              <a:path w="7269480" h="13716" stroke="0" extrusionOk="0">
                <a:moveTo>
                  <a:pt x="0" y="0"/>
                </a:moveTo>
                <a:cubicBezTo>
                  <a:pt x="93677" y="-40520"/>
                  <a:pt x="343551" y="-20764"/>
                  <a:pt x="515472" y="0"/>
                </a:cubicBezTo>
                <a:cubicBezTo>
                  <a:pt x="661472" y="33485"/>
                  <a:pt x="738086" y="-8485"/>
                  <a:pt x="958250" y="0"/>
                </a:cubicBezTo>
                <a:cubicBezTo>
                  <a:pt x="1185804" y="12649"/>
                  <a:pt x="1301342" y="10087"/>
                  <a:pt x="1473722" y="0"/>
                </a:cubicBezTo>
                <a:cubicBezTo>
                  <a:pt x="1636492" y="23566"/>
                  <a:pt x="2004928" y="1595"/>
                  <a:pt x="2134584" y="0"/>
                </a:cubicBezTo>
                <a:cubicBezTo>
                  <a:pt x="2293863" y="-51652"/>
                  <a:pt x="2549409" y="31237"/>
                  <a:pt x="2868140" y="0"/>
                </a:cubicBezTo>
                <a:cubicBezTo>
                  <a:pt x="3128066" y="-19431"/>
                  <a:pt x="3471315" y="36471"/>
                  <a:pt x="3674392" y="0"/>
                </a:cubicBezTo>
                <a:cubicBezTo>
                  <a:pt x="3867736" y="26529"/>
                  <a:pt x="4121894" y="-13345"/>
                  <a:pt x="4480643" y="0"/>
                </a:cubicBezTo>
                <a:cubicBezTo>
                  <a:pt x="4861667" y="10265"/>
                  <a:pt x="4904111" y="1116"/>
                  <a:pt x="5068810" y="0"/>
                </a:cubicBezTo>
                <a:cubicBezTo>
                  <a:pt x="5254525" y="48544"/>
                  <a:pt x="5489794" y="-47731"/>
                  <a:pt x="5802367" y="0"/>
                </a:cubicBezTo>
                <a:cubicBezTo>
                  <a:pt x="6112570" y="36047"/>
                  <a:pt x="6247610" y="16030"/>
                  <a:pt x="6463229" y="0"/>
                </a:cubicBezTo>
                <a:cubicBezTo>
                  <a:pt x="6699726" y="8242"/>
                  <a:pt x="7085980" y="17508"/>
                  <a:pt x="7269480" y="0"/>
                </a:cubicBezTo>
                <a:cubicBezTo>
                  <a:pt x="7268901" y="4915"/>
                  <a:pt x="7269989" y="10873"/>
                  <a:pt x="7269480" y="13716"/>
                </a:cubicBezTo>
                <a:cubicBezTo>
                  <a:pt x="6934530" y="60162"/>
                  <a:pt x="6753912" y="-17420"/>
                  <a:pt x="6608618" y="13716"/>
                </a:cubicBezTo>
                <a:cubicBezTo>
                  <a:pt x="6499813" y="42843"/>
                  <a:pt x="6197442" y="-20685"/>
                  <a:pt x="6020451" y="13716"/>
                </a:cubicBezTo>
                <a:cubicBezTo>
                  <a:pt x="5845458" y="1990"/>
                  <a:pt x="5619316" y="-6936"/>
                  <a:pt x="5432284" y="13716"/>
                </a:cubicBezTo>
                <a:cubicBezTo>
                  <a:pt x="5232831" y="27923"/>
                  <a:pt x="5026244" y="52490"/>
                  <a:pt x="4626033" y="13716"/>
                </a:cubicBezTo>
                <a:cubicBezTo>
                  <a:pt x="4266016" y="9913"/>
                  <a:pt x="4244313" y="41237"/>
                  <a:pt x="4110561" y="13716"/>
                </a:cubicBezTo>
                <a:cubicBezTo>
                  <a:pt x="4000841" y="-50060"/>
                  <a:pt x="3590021" y="42472"/>
                  <a:pt x="3377004" y="13716"/>
                </a:cubicBezTo>
                <a:cubicBezTo>
                  <a:pt x="3189406" y="-23580"/>
                  <a:pt x="3038882" y="13484"/>
                  <a:pt x="2934226" y="13716"/>
                </a:cubicBezTo>
                <a:cubicBezTo>
                  <a:pt x="2810088" y="22904"/>
                  <a:pt x="2427832" y="18094"/>
                  <a:pt x="2273365" y="13716"/>
                </a:cubicBezTo>
                <a:cubicBezTo>
                  <a:pt x="2144728" y="6940"/>
                  <a:pt x="1941682" y="38220"/>
                  <a:pt x="1757892" y="13716"/>
                </a:cubicBezTo>
                <a:cubicBezTo>
                  <a:pt x="1511007" y="-14415"/>
                  <a:pt x="1148878" y="50411"/>
                  <a:pt x="951641" y="13716"/>
                </a:cubicBezTo>
                <a:cubicBezTo>
                  <a:pt x="725680" y="19492"/>
                  <a:pt x="440160" y="-2484"/>
                  <a:pt x="0" y="13716"/>
                </a:cubicBezTo>
                <a:cubicBezTo>
                  <a:pt x="540" y="10139"/>
                  <a:pt x="-1339" y="4270"/>
                  <a:pt x="0" y="0"/>
                </a:cubicBezTo>
                <a:close/>
              </a:path>
              <a:path w="7269480" h="13716" fill="none" stroke="0" extrusionOk="0">
                <a:moveTo>
                  <a:pt x="0" y="0"/>
                </a:moveTo>
                <a:cubicBezTo>
                  <a:pt x="209523" y="-14416"/>
                  <a:pt x="402010" y="-4792"/>
                  <a:pt x="733557" y="0"/>
                </a:cubicBezTo>
                <a:cubicBezTo>
                  <a:pt x="1032265" y="-28108"/>
                  <a:pt x="1014845" y="-17933"/>
                  <a:pt x="1249029" y="0"/>
                </a:cubicBezTo>
                <a:cubicBezTo>
                  <a:pt x="1501995" y="8229"/>
                  <a:pt x="1629565" y="32396"/>
                  <a:pt x="1764501" y="0"/>
                </a:cubicBezTo>
                <a:cubicBezTo>
                  <a:pt x="1902554" y="-12694"/>
                  <a:pt x="2091757" y="-1413"/>
                  <a:pt x="2207278" y="0"/>
                </a:cubicBezTo>
                <a:cubicBezTo>
                  <a:pt x="2377281" y="28761"/>
                  <a:pt x="2680286" y="12469"/>
                  <a:pt x="3013530" y="0"/>
                </a:cubicBezTo>
                <a:cubicBezTo>
                  <a:pt x="3343102" y="-43660"/>
                  <a:pt x="3471083" y="58142"/>
                  <a:pt x="3819781" y="0"/>
                </a:cubicBezTo>
                <a:cubicBezTo>
                  <a:pt x="4189628" y="-30732"/>
                  <a:pt x="4315047" y="-34014"/>
                  <a:pt x="4626033" y="0"/>
                </a:cubicBezTo>
                <a:cubicBezTo>
                  <a:pt x="4932086" y="31993"/>
                  <a:pt x="4945270" y="14458"/>
                  <a:pt x="5068810" y="0"/>
                </a:cubicBezTo>
                <a:cubicBezTo>
                  <a:pt x="5214603" y="-51908"/>
                  <a:pt x="5356876" y="-32809"/>
                  <a:pt x="5656977" y="0"/>
                </a:cubicBezTo>
                <a:cubicBezTo>
                  <a:pt x="5935525" y="14193"/>
                  <a:pt x="5915508" y="-16541"/>
                  <a:pt x="6099755" y="0"/>
                </a:cubicBezTo>
                <a:cubicBezTo>
                  <a:pt x="6309893" y="27674"/>
                  <a:pt x="6875179" y="-39234"/>
                  <a:pt x="7269480" y="0"/>
                </a:cubicBezTo>
                <a:cubicBezTo>
                  <a:pt x="7270104" y="5411"/>
                  <a:pt x="7269096" y="9467"/>
                  <a:pt x="7269480" y="13716"/>
                </a:cubicBezTo>
                <a:cubicBezTo>
                  <a:pt x="7044177" y="37333"/>
                  <a:pt x="6762247" y="37344"/>
                  <a:pt x="6463229" y="13716"/>
                </a:cubicBezTo>
                <a:cubicBezTo>
                  <a:pt x="6176969" y="17044"/>
                  <a:pt x="6204882" y="27260"/>
                  <a:pt x="6020451" y="13716"/>
                </a:cubicBezTo>
                <a:cubicBezTo>
                  <a:pt x="5822541" y="-41066"/>
                  <a:pt x="5694440" y="-37411"/>
                  <a:pt x="5504979" y="13716"/>
                </a:cubicBezTo>
                <a:cubicBezTo>
                  <a:pt x="5319094" y="6901"/>
                  <a:pt x="5180317" y="5286"/>
                  <a:pt x="4989507" y="13716"/>
                </a:cubicBezTo>
                <a:cubicBezTo>
                  <a:pt x="4780362" y="39519"/>
                  <a:pt x="4602675" y="-969"/>
                  <a:pt x="4474035" y="13716"/>
                </a:cubicBezTo>
                <a:cubicBezTo>
                  <a:pt x="4332392" y="-616"/>
                  <a:pt x="4096107" y="17990"/>
                  <a:pt x="3958562" y="13716"/>
                </a:cubicBezTo>
                <a:cubicBezTo>
                  <a:pt x="3818758" y="-3903"/>
                  <a:pt x="3643861" y="-11031"/>
                  <a:pt x="3443090" y="13716"/>
                </a:cubicBezTo>
                <a:cubicBezTo>
                  <a:pt x="3229160" y="14849"/>
                  <a:pt x="3057515" y="-15814"/>
                  <a:pt x="2709533" y="13716"/>
                </a:cubicBezTo>
                <a:cubicBezTo>
                  <a:pt x="2360517" y="14472"/>
                  <a:pt x="2430273" y="13983"/>
                  <a:pt x="2194061" y="13716"/>
                </a:cubicBezTo>
                <a:cubicBezTo>
                  <a:pt x="1969669" y="-11204"/>
                  <a:pt x="1875262" y="20109"/>
                  <a:pt x="1751284" y="13716"/>
                </a:cubicBezTo>
                <a:cubicBezTo>
                  <a:pt x="1633556" y="1308"/>
                  <a:pt x="1431507" y="27823"/>
                  <a:pt x="1163117" y="13716"/>
                </a:cubicBezTo>
                <a:cubicBezTo>
                  <a:pt x="851599" y="22008"/>
                  <a:pt x="584809" y="21535"/>
                  <a:pt x="0" y="13716"/>
                </a:cubicBezTo>
                <a:cubicBezTo>
                  <a:pt x="-334" y="9437"/>
                  <a:pt x="57" y="4913"/>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7269480"/>
                      <a:gd name="connsiteY0" fmla="*/ 0 h 13716"/>
                      <a:gd name="connsiteX1" fmla="*/ 733557 w 7269480"/>
                      <a:gd name="connsiteY1" fmla="*/ 0 h 13716"/>
                      <a:gd name="connsiteX2" fmla="*/ 1249029 w 7269480"/>
                      <a:gd name="connsiteY2" fmla="*/ 0 h 13716"/>
                      <a:gd name="connsiteX3" fmla="*/ 1764501 w 7269480"/>
                      <a:gd name="connsiteY3" fmla="*/ 0 h 13716"/>
                      <a:gd name="connsiteX4" fmla="*/ 2207278 w 7269480"/>
                      <a:gd name="connsiteY4" fmla="*/ 0 h 13716"/>
                      <a:gd name="connsiteX5" fmla="*/ 3013530 w 7269480"/>
                      <a:gd name="connsiteY5" fmla="*/ 0 h 13716"/>
                      <a:gd name="connsiteX6" fmla="*/ 3819781 w 7269480"/>
                      <a:gd name="connsiteY6" fmla="*/ 0 h 13716"/>
                      <a:gd name="connsiteX7" fmla="*/ 4626033 w 7269480"/>
                      <a:gd name="connsiteY7" fmla="*/ 0 h 13716"/>
                      <a:gd name="connsiteX8" fmla="*/ 5068810 w 7269480"/>
                      <a:gd name="connsiteY8" fmla="*/ 0 h 13716"/>
                      <a:gd name="connsiteX9" fmla="*/ 5656977 w 7269480"/>
                      <a:gd name="connsiteY9" fmla="*/ 0 h 13716"/>
                      <a:gd name="connsiteX10" fmla="*/ 6099755 w 7269480"/>
                      <a:gd name="connsiteY10" fmla="*/ 0 h 13716"/>
                      <a:gd name="connsiteX11" fmla="*/ 7269480 w 7269480"/>
                      <a:gd name="connsiteY11" fmla="*/ 0 h 13716"/>
                      <a:gd name="connsiteX12" fmla="*/ 7269480 w 7269480"/>
                      <a:gd name="connsiteY12" fmla="*/ 13716 h 13716"/>
                      <a:gd name="connsiteX13" fmla="*/ 6463229 w 7269480"/>
                      <a:gd name="connsiteY13" fmla="*/ 13716 h 13716"/>
                      <a:gd name="connsiteX14" fmla="*/ 6020451 w 7269480"/>
                      <a:gd name="connsiteY14" fmla="*/ 13716 h 13716"/>
                      <a:gd name="connsiteX15" fmla="*/ 5504979 w 7269480"/>
                      <a:gd name="connsiteY15" fmla="*/ 13716 h 13716"/>
                      <a:gd name="connsiteX16" fmla="*/ 4989507 w 7269480"/>
                      <a:gd name="connsiteY16" fmla="*/ 13716 h 13716"/>
                      <a:gd name="connsiteX17" fmla="*/ 4474035 w 7269480"/>
                      <a:gd name="connsiteY17" fmla="*/ 13716 h 13716"/>
                      <a:gd name="connsiteX18" fmla="*/ 3958562 w 7269480"/>
                      <a:gd name="connsiteY18" fmla="*/ 13716 h 13716"/>
                      <a:gd name="connsiteX19" fmla="*/ 3443090 w 7269480"/>
                      <a:gd name="connsiteY19" fmla="*/ 13716 h 13716"/>
                      <a:gd name="connsiteX20" fmla="*/ 2709533 w 7269480"/>
                      <a:gd name="connsiteY20" fmla="*/ 13716 h 13716"/>
                      <a:gd name="connsiteX21" fmla="*/ 2194061 w 7269480"/>
                      <a:gd name="connsiteY21" fmla="*/ 13716 h 13716"/>
                      <a:gd name="connsiteX22" fmla="*/ 1751284 w 7269480"/>
                      <a:gd name="connsiteY22" fmla="*/ 13716 h 13716"/>
                      <a:gd name="connsiteX23" fmla="*/ 1163117 w 7269480"/>
                      <a:gd name="connsiteY23" fmla="*/ 13716 h 13716"/>
                      <a:gd name="connsiteX24" fmla="*/ 0 w 7269480"/>
                      <a:gd name="connsiteY24" fmla="*/ 13716 h 13716"/>
                      <a:gd name="connsiteX25" fmla="*/ 0 w 7269480"/>
                      <a:gd name="connsiteY25"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69480" h="13716" fill="none" extrusionOk="0">
                        <a:moveTo>
                          <a:pt x="0" y="0"/>
                        </a:moveTo>
                        <a:cubicBezTo>
                          <a:pt x="252138" y="-34015"/>
                          <a:pt x="430162" y="27723"/>
                          <a:pt x="733557" y="0"/>
                        </a:cubicBezTo>
                        <a:cubicBezTo>
                          <a:pt x="1036952" y="-27723"/>
                          <a:pt x="1017222" y="-19248"/>
                          <a:pt x="1249029" y="0"/>
                        </a:cubicBezTo>
                        <a:cubicBezTo>
                          <a:pt x="1480836" y="19248"/>
                          <a:pt x="1642747" y="25626"/>
                          <a:pt x="1764501" y="0"/>
                        </a:cubicBezTo>
                        <a:cubicBezTo>
                          <a:pt x="1886255" y="-25626"/>
                          <a:pt x="2079425" y="-7842"/>
                          <a:pt x="2207278" y="0"/>
                        </a:cubicBezTo>
                        <a:cubicBezTo>
                          <a:pt x="2335131" y="7842"/>
                          <a:pt x="2681832" y="37713"/>
                          <a:pt x="3013530" y="0"/>
                        </a:cubicBezTo>
                        <a:cubicBezTo>
                          <a:pt x="3345228" y="-37713"/>
                          <a:pt x="3481883" y="38779"/>
                          <a:pt x="3819781" y="0"/>
                        </a:cubicBezTo>
                        <a:cubicBezTo>
                          <a:pt x="4157679" y="-38779"/>
                          <a:pt x="4319607" y="-32632"/>
                          <a:pt x="4626033" y="0"/>
                        </a:cubicBezTo>
                        <a:cubicBezTo>
                          <a:pt x="4932459" y="32632"/>
                          <a:pt x="4944182" y="17568"/>
                          <a:pt x="5068810" y="0"/>
                        </a:cubicBezTo>
                        <a:cubicBezTo>
                          <a:pt x="5193438" y="-17568"/>
                          <a:pt x="5378174" y="-16107"/>
                          <a:pt x="5656977" y="0"/>
                        </a:cubicBezTo>
                        <a:cubicBezTo>
                          <a:pt x="5935780" y="16107"/>
                          <a:pt x="5910190" y="-15070"/>
                          <a:pt x="6099755" y="0"/>
                        </a:cubicBezTo>
                        <a:cubicBezTo>
                          <a:pt x="6289320" y="15070"/>
                          <a:pt x="6900837" y="-32203"/>
                          <a:pt x="7269480" y="0"/>
                        </a:cubicBezTo>
                        <a:cubicBezTo>
                          <a:pt x="7269300" y="5430"/>
                          <a:pt x="7269349" y="9073"/>
                          <a:pt x="7269480" y="13716"/>
                        </a:cubicBezTo>
                        <a:cubicBezTo>
                          <a:pt x="7078692" y="27735"/>
                          <a:pt x="6750249" y="6045"/>
                          <a:pt x="6463229" y="13716"/>
                        </a:cubicBezTo>
                        <a:cubicBezTo>
                          <a:pt x="6176209" y="21387"/>
                          <a:pt x="6203666" y="34563"/>
                          <a:pt x="6020451" y="13716"/>
                        </a:cubicBezTo>
                        <a:cubicBezTo>
                          <a:pt x="5837236" y="-7131"/>
                          <a:pt x="5688034" y="-7960"/>
                          <a:pt x="5504979" y="13716"/>
                        </a:cubicBezTo>
                        <a:cubicBezTo>
                          <a:pt x="5321924" y="35392"/>
                          <a:pt x="5191313" y="2489"/>
                          <a:pt x="4989507" y="13716"/>
                        </a:cubicBezTo>
                        <a:cubicBezTo>
                          <a:pt x="4787701" y="24943"/>
                          <a:pt x="4612238" y="30417"/>
                          <a:pt x="4474035" y="13716"/>
                        </a:cubicBezTo>
                        <a:cubicBezTo>
                          <a:pt x="4335832" y="-2985"/>
                          <a:pt x="4094545" y="22695"/>
                          <a:pt x="3958562" y="13716"/>
                        </a:cubicBezTo>
                        <a:cubicBezTo>
                          <a:pt x="3822579" y="4737"/>
                          <a:pt x="3646287" y="-6102"/>
                          <a:pt x="3443090" y="13716"/>
                        </a:cubicBezTo>
                        <a:cubicBezTo>
                          <a:pt x="3239893" y="33534"/>
                          <a:pt x="3075699" y="4469"/>
                          <a:pt x="2709533" y="13716"/>
                        </a:cubicBezTo>
                        <a:cubicBezTo>
                          <a:pt x="2343367" y="22963"/>
                          <a:pt x="2428918" y="26446"/>
                          <a:pt x="2194061" y="13716"/>
                        </a:cubicBezTo>
                        <a:cubicBezTo>
                          <a:pt x="1959204" y="986"/>
                          <a:pt x="1872298" y="13303"/>
                          <a:pt x="1751284" y="13716"/>
                        </a:cubicBezTo>
                        <a:cubicBezTo>
                          <a:pt x="1630270" y="14129"/>
                          <a:pt x="1443391" y="25511"/>
                          <a:pt x="1163117" y="13716"/>
                        </a:cubicBezTo>
                        <a:cubicBezTo>
                          <a:pt x="882843" y="1921"/>
                          <a:pt x="581151" y="-197"/>
                          <a:pt x="0" y="13716"/>
                        </a:cubicBezTo>
                        <a:cubicBezTo>
                          <a:pt x="265" y="9979"/>
                          <a:pt x="-76" y="4962"/>
                          <a:pt x="0" y="0"/>
                        </a:cubicBezTo>
                        <a:close/>
                      </a:path>
                      <a:path w="7269480" h="13716" stroke="0" extrusionOk="0">
                        <a:moveTo>
                          <a:pt x="0" y="0"/>
                        </a:moveTo>
                        <a:cubicBezTo>
                          <a:pt x="108514" y="-13627"/>
                          <a:pt x="358377" y="-21600"/>
                          <a:pt x="515472" y="0"/>
                        </a:cubicBezTo>
                        <a:cubicBezTo>
                          <a:pt x="672567" y="21600"/>
                          <a:pt x="740741" y="1149"/>
                          <a:pt x="958250" y="0"/>
                        </a:cubicBezTo>
                        <a:cubicBezTo>
                          <a:pt x="1175759" y="-1149"/>
                          <a:pt x="1323521" y="-14908"/>
                          <a:pt x="1473722" y="0"/>
                        </a:cubicBezTo>
                        <a:cubicBezTo>
                          <a:pt x="1623923" y="14908"/>
                          <a:pt x="1999682" y="13812"/>
                          <a:pt x="2134584" y="0"/>
                        </a:cubicBezTo>
                        <a:cubicBezTo>
                          <a:pt x="2269486" y="-13812"/>
                          <a:pt x="2558748" y="7617"/>
                          <a:pt x="2868140" y="0"/>
                        </a:cubicBezTo>
                        <a:cubicBezTo>
                          <a:pt x="3177532" y="-7617"/>
                          <a:pt x="3467796" y="3656"/>
                          <a:pt x="3674392" y="0"/>
                        </a:cubicBezTo>
                        <a:cubicBezTo>
                          <a:pt x="3880988" y="-3656"/>
                          <a:pt x="4101054" y="-15702"/>
                          <a:pt x="4480643" y="0"/>
                        </a:cubicBezTo>
                        <a:cubicBezTo>
                          <a:pt x="4860232" y="15702"/>
                          <a:pt x="4906779" y="-6670"/>
                          <a:pt x="5068810" y="0"/>
                        </a:cubicBezTo>
                        <a:cubicBezTo>
                          <a:pt x="5230841" y="6670"/>
                          <a:pt x="5495019" y="-21055"/>
                          <a:pt x="5802367" y="0"/>
                        </a:cubicBezTo>
                        <a:cubicBezTo>
                          <a:pt x="6109715" y="21055"/>
                          <a:pt x="6248383" y="9802"/>
                          <a:pt x="6463229" y="0"/>
                        </a:cubicBezTo>
                        <a:cubicBezTo>
                          <a:pt x="6678075" y="-9802"/>
                          <a:pt x="7063233" y="9440"/>
                          <a:pt x="7269480" y="0"/>
                        </a:cubicBezTo>
                        <a:cubicBezTo>
                          <a:pt x="7269023" y="4695"/>
                          <a:pt x="7269973" y="10960"/>
                          <a:pt x="7269480" y="13716"/>
                        </a:cubicBezTo>
                        <a:cubicBezTo>
                          <a:pt x="6950939" y="42549"/>
                          <a:pt x="6756956" y="8524"/>
                          <a:pt x="6608618" y="13716"/>
                        </a:cubicBezTo>
                        <a:cubicBezTo>
                          <a:pt x="6460280" y="18908"/>
                          <a:pt x="6230655" y="-6110"/>
                          <a:pt x="6020451" y="13716"/>
                        </a:cubicBezTo>
                        <a:cubicBezTo>
                          <a:pt x="5810247" y="33542"/>
                          <a:pt x="5619850" y="-15020"/>
                          <a:pt x="5432284" y="13716"/>
                        </a:cubicBezTo>
                        <a:cubicBezTo>
                          <a:pt x="5244718" y="42452"/>
                          <a:pt x="4984575" y="23354"/>
                          <a:pt x="4626033" y="13716"/>
                        </a:cubicBezTo>
                        <a:cubicBezTo>
                          <a:pt x="4267491" y="4078"/>
                          <a:pt x="4240108" y="35534"/>
                          <a:pt x="4110561" y="13716"/>
                        </a:cubicBezTo>
                        <a:cubicBezTo>
                          <a:pt x="3981014" y="-8102"/>
                          <a:pt x="3580293" y="37339"/>
                          <a:pt x="3377004" y="13716"/>
                        </a:cubicBezTo>
                        <a:cubicBezTo>
                          <a:pt x="3173715" y="-9907"/>
                          <a:pt x="3043404" y="6159"/>
                          <a:pt x="2934226" y="13716"/>
                        </a:cubicBezTo>
                        <a:cubicBezTo>
                          <a:pt x="2825048" y="21273"/>
                          <a:pt x="2427024" y="10160"/>
                          <a:pt x="2273365" y="13716"/>
                        </a:cubicBezTo>
                        <a:cubicBezTo>
                          <a:pt x="2119706" y="17272"/>
                          <a:pt x="1948744" y="38860"/>
                          <a:pt x="1757892" y="13716"/>
                        </a:cubicBezTo>
                        <a:cubicBezTo>
                          <a:pt x="1567040" y="-11428"/>
                          <a:pt x="1185958" y="5761"/>
                          <a:pt x="951641" y="13716"/>
                        </a:cubicBezTo>
                        <a:cubicBezTo>
                          <a:pt x="717324" y="21671"/>
                          <a:pt x="448990" y="-11807"/>
                          <a:pt x="0" y="13716"/>
                        </a:cubicBezTo>
                        <a:cubicBezTo>
                          <a:pt x="682" y="10126"/>
                          <a:pt x="-551" y="5226"/>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Google Shape;229;p40"/>
          <p:cNvSpPr txBox="1">
            <a:spLocks noGrp="1"/>
          </p:cNvSpPr>
          <p:nvPr>
            <p:ph type="body" idx="1"/>
          </p:nvPr>
        </p:nvSpPr>
        <p:spPr>
          <a:xfrm>
            <a:off x="628650" y="1503334"/>
            <a:ext cx="7886700" cy="3132673"/>
          </a:xfrm>
          <a:prstGeom prst="rect">
            <a:avLst/>
          </a:prstGeom>
        </p:spPr>
        <p:txBody>
          <a:bodyPr spcFirstLastPara="1" vert="horz" lIns="91440" tIns="45720" rIns="91440" bIns="45720" rtlCol="0" anchorCtr="0">
            <a:normAutofit/>
          </a:bodyPr>
          <a:lstStyle/>
          <a:p>
            <a:pPr marL="457200" lvl="1" indent="0" algn="ctr" defTabSz="914400">
              <a:buClr>
                <a:schemeClr val="dk1"/>
              </a:buClr>
              <a:buSzPts val="1150"/>
              <a:buNone/>
            </a:pPr>
            <a:r>
              <a:rPr lang="en-US" sz="3200" dirty="0">
                <a:solidFill>
                  <a:schemeClr val="bg1"/>
                </a:solidFill>
                <a:sym typeface="Roboto"/>
              </a:rPr>
              <a:t>Proper weight initialization helps in convergence speed, prevents vanishing/exploding gradients, and aids in better training of neural networks.</a:t>
            </a:r>
          </a:p>
          <a:p>
            <a:pPr marL="457200" lvl="0" indent="-228600" defTabSz="914400">
              <a:spcBef>
                <a:spcPts val="1500"/>
              </a:spcBef>
              <a:spcAft>
                <a:spcPts val="0"/>
              </a:spcAft>
              <a:buFont typeface="Arial" panose="020B0604020202020204" pitchFamily="34" charset="0"/>
              <a:buChar char="•"/>
            </a:pPr>
            <a:endParaRPr lang="en-US" sz="1700" dirty="0">
              <a:solidFill>
                <a:schemeClr val="bg1"/>
              </a:solidFill>
              <a:highlight>
                <a:srgbClr val="F7F7F8"/>
              </a:highlight>
              <a:sym typeface="Roboto"/>
            </a:endParaRPr>
          </a:p>
          <a:p>
            <a:pPr marL="0" lvl="0" indent="-228600" defTabSz="914400">
              <a:spcBef>
                <a:spcPts val="1500"/>
              </a:spcBef>
              <a:spcAft>
                <a:spcPts val="1200"/>
              </a:spcAft>
              <a:buFont typeface="Arial" panose="020B0604020202020204" pitchFamily="34" charset="0"/>
              <a:buChar char="•"/>
            </a:pPr>
            <a:endParaRPr lang="en-US" sz="1700"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5" name="CaseStudy">
            <a:hlinkClick r:id="" action="ppaction://media"/>
            <a:extLst>
              <a:ext uri="{FF2B5EF4-FFF2-40B4-BE49-F238E27FC236}">
                <a16:creationId xmlns:a16="http://schemas.microsoft.com/office/drawing/2014/main" id="{E8F14723-87FB-BF3E-EA9F-6E792574F1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899" y="688699"/>
            <a:ext cx="529596" cy="4397651"/>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409" y="482600"/>
            <a:ext cx="315230" cy="425168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8790" y="482600"/>
            <a:ext cx="8200127" cy="4043958"/>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EB3940FF-29C7-290B-B853-8EC2B3B2EF33}"/>
              </a:ext>
            </a:extLst>
          </p:cNvPr>
          <p:cNvPicPr>
            <a:picLocks noChangeAspect="1"/>
          </p:cNvPicPr>
          <p:nvPr/>
        </p:nvPicPr>
        <p:blipFill>
          <a:blip r:embed="rId2"/>
          <a:stretch>
            <a:fillRect/>
          </a:stretch>
        </p:blipFill>
        <p:spPr>
          <a:xfrm>
            <a:off x="947683" y="1345149"/>
            <a:ext cx="7248635" cy="2319563"/>
          </a:xfrm>
          <a:prstGeom prst="rect">
            <a:avLst/>
          </a:prstGeom>
        </p:spPr>
      </p:pic>
    </p:spTree>
    <p:extLst>
      <p:ext uri="{BB962C8B-B14F-4D97-AF65-F5344CB8AC3E}">
        <p14:creationId xmlns:p14="http://schemas.microsoft.com/office/powerpoint/2010/main" val="1530609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843B695A-A7BD-458D-199C-1B576BC0431B}"/>
              </a:ext>
            </a:extLst>
          </p:cNvPr>
          <p:cNvPicPr>
            <a:picLocks noChangeAspect="1"/>
          </p:cNvPicPr>
          <p:nvPr/>
        </p:nvPicPr>
        <p:blipFill rotWithShape="1">
          <a:blip r:embed="rId2"/>
          <a:srcRect l="329" r="270" b="1"/>
          <a:stretch/>
        </p:blipFill>
        <p:spPr>
          <a:xfrm>
            <a:off x="241298" y="417891"/>
            <a:ext cx="4251513" cy="4307714"/>
          </a:xfrm>
          <a:prstGeom prst="rect">
            <a:avLst/>
          </a:prstGeom>
        </p:spPr>
      </p:pic>
      <p:pic>
        <p:nvPicPr>
          <p:cNvPr id="5" name="Picture 4">
            <a:extLst>
              <a:ext uri="{FF2B5EF4-FFF2-40B4-BE49-F238E27FC236}">
                <a16:creationId xmlns:a16="http://schemas.microsoft.com/office/drawing/2014/main" id="{112BDE05-BE66-6AAD-B394-4C330C3DFF7B}"/>
              </a:ext>
            </a:extLst>
          </p:cNvPr>
          <p:cNvPicPr>
            <a:picLocks noChangeAspect="1"/>
          </p:cNvPicPr>
          <p:nvPr/>
        </p:nvPicPr>
        <p:blipFill rotWithShape="1">
          <a:blip r:embed="rId3"/>
          <a:srcRect l="18851" r="15199" b="1"/>
          <a:stretch/>
        </p:blipFill>
        <p:spPr>
          <a:xfrm>
            <a:off x="4646531" y="417891"/>
            <a:ext cx="4256170" cy="4307714"/>
          </a:xfrm>
          <a:prstGeom prst="rect">
            <a:avLst/>
          </a:prstGeom>
        </p:spPr>
      </p:pic>
    </p:spTree>
    <p:extLst>
      <p:ext uri="{BB962C8B-B14F-4D97-AF65-F5344CB8AC3E}">
        <p14:creationId xmlns:p14="http://schemas.microsoft.com/office/powerpoint/2010/main" val="1474938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E59D97-48FF-6CB0-EF90-07DDD6A5F10E}"/>
              </a:ext>
            </a:extLst>
          </p:cNvPr>
          <p:cNvPicPr>
            <a:picLocks noChangeAspect="1"/>
          </p:cNvPicPr>
          <p:nvPr/>
        </p:nvPicPr>
        <p:blipFill>
          <a:blip r:embed="rId2"/>
          <a:stretch>
            <a:fillRect/>
          </a:stretch>
        </p:blipFill>
        <p:spPr>
          <a:xfrm>
            <a:off x="0" y="524774"/>
            <a:ext cx="9144000" cy="2554712"/>
          </a:xfrm>
          <a:prstGeom prst="rect">
            <a:avLst/>
          </a:prstGeom>
        </p:spPr>
      </p:pic>
      <p:pic>
        <p:nvPicPr>
          <p:cNvPr id="5" name="Picture 4">
            <a:extLst>
              <a:ext uri="{FF2B5EF4-FFF2-40B4-BE49-F238E27FC236}">
                <a16:creationId xmlns:a16="http://schemas.microsoft.com/office/drawing/2014/main" id="{62F3D964-DCB0-568A-6D44-BEDA763D7CDA}"/>
              </a:ext>
            </a:extLst>
          </p:cNvPr>
          <p:cNvPicPr>
            <a:picLocks noChangeAspect="1"/>
          </p:cNvPicPr>
          <p:nvPr/>
        </p:nvPicPr>
        <p:blipFill>
          <a:blip r:embed="rId3"/>
          <a:stretch>
            <a:fillRect/>
          </a:stretch>
        </p:blipFill>
        <p:spPr>
          <a:xfrm>
            <a:off x="947877" y="3228005"/>
            <a:ext cx="6928206" cy="1390721"/>
          </a:xfrm>
          <a:prstGeom prst="rect">
            <a:avLst/>
          </a:prstGeom>
        </p:spPr>
      </p:pic>
    </p:spTree>
    <p:extLst>
      <p:ext uri="{BB962C8B-B14F-4D97-AF65-F5344CB8AC3E}">
        <p14:creationId xmlns:p14="http://schemas.microsoft.com/office/powerpoint/2010/main" val="2811135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166A7-AE94-3DD8-8713-4ACC1948C6A5}"/>
              </a:ext>
            </a:extLst>
          </p:cNvPr>
          <p:cNvPicPr>
            <a:picLocks noChangeAspect="1"/>
          </p:cNvPicPr>
          <p:nvPr/>
        </p:nvPicPr>
        <p:blipFill>
          <a:blip r:embed="rId2"/>
          <a:stretch>
            <a:fillRect/>
          </a:stretch>
        </p:blipFill>
        <p:spPr>
          <a:xfrm>
            <a:off x="1247604" y="949241"/>
            <a:ext cx="6648792" cy="3245017"/>
          </a:xfrm>
          <a:prstGeom prst="rect">
            <a:avLst/>
          </a:prstGeom>
        </p:spPr>
      </p:pic>
    </p:spTree>
    <p:extLst>
      <p:ext uri="{BB962C8B-B14F-4D97-AF65-F5344CB8AC3E}">
        <p14:creationId xmlns:p14="http://schemas.microsoft.com/office/powerpoint/2010/main" val="4267074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0AB53-1796-60FC-ADC4-48521F64B851}"/>
              </a:ext>
            </a:extLst>
          </p:cNvPr>
          <p:cNvPicPr>
            <a:picLocks noChangeAspect="1"/>
          </p:cNvPicPr>
          <p:nvPr/>
        </p:nvPicPr>
        <p:blipFill>
          <a:blip r:embed="rId2"/>
          <a:stretch>
            <a:fillRect/>
          </a:stretch>
        </p:blipFill>
        <p:spPr>
          <a:xfrm>
            <a:off x="926912" y="895264"/>
            <a:ext cx="7290175" cy="3352972"/>
          </a:xfrm>
          <a:prstGeom prst="rect">
            <a:avLst/>
          </a:prstGeom>
        </p:spPr>
      </p:pic>
    </p:spTree>
    <p:extLst>
      <p:ext uri="{BB962C8B-B14F-4D97-AF65-F5344CB8AC3E}">
        <p14:creationId xmlns:p14="http://schemas.microsoft.com/office/powerpoint/2010/main" val="22724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5C8B4-FC50-EF3B-7A0B-C6C9D9A891B1}"/>
              </a:ext>
            </a:extLst>
          </p:cNvPr>
          <p:cNvPicPr>
            <a:picLocks noChangeAspect="1"/>
          </p:cNvPicPr>
          <p:nvPr/>
        </p:nvPicPr>
        <p:blipFill>
          <a:blip r:embed="rId2"/>
          <a:stretch>
            <a:fillRect/>
          </a:stretch>
        </p:blipFill>
        <p:spPr>
          <a:xfrm>
            <a:off x="1107897" y="1136576"/>
            <a:ext cx="6928206" cy="2870348"/>
          </a:xfrm>
          <a:prstGeom prst="rect">
            <a:avLst/>
          </a:prstGeom>
        </p:spPr>
      </p:pic>
    </p:spTree>
    <p:extLst>
      <p:ext uri="{BB962C8B-B14F-4D97-AF65-F5344CB8AC3E}">
        <p14:creationId xmlns:p14="http://schemas.microsoft.com/office/powerpoint/2010/main" val="2414979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65931-C5B6-B552-EE61-9904E5F3C1BC}"/>
              </a:ext>
            </a:extLst>
          </p:cNvPr>
          <p:cNvPicPr>
            <a:picLocks noChangeAspect="1"/>
          </p:cNvPicPr>
          <p:nvPr/>
        </p:nvPicPr>
        <p:blipFill>
          <a:blip r:embed="rId2"/>
          <a:stretch>
            <a:fillRect/>
          </a:stretch>
        </p:blipFill>
        <p:spPr>
          <a:xfrm>
            <a:off x="1333333" y="926385"/>
            <a:ext cx="6477333" cy="3092609"/>
          </a:xfrm>
          <a:prstGeom prst="rect">
            <a:avLst/>
          </a:prstGeom>
        </p:spPr>
      </p:pic>
    </p:spTree>
    <p:extLst>
      <p:ext uri="{BB962C8B-B14F-4D97-AF65-F5344CB8AC3E}">
        <p14:creationId xmlns:p14="http://schemas.microsoft.com/office/powerpoint/2010/main" val="2677706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1041" name="Rectangle 104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a white toy with a black nose">
            <a:extLst>
              <a:ext uri="{FF2B5EF4-FFF2-40B4-BE49-F238E27FC236}">
                <a16:creationId xmlns:a16="http://schemas.microsoft.com/office/drawing/2014/main" id="{827BFBDF-770D-4406-FB92-05F6EDFC67E6}"/>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800" dirty="0">
                <a:solidFill>
                  <a:srgbClr val="FFFFFF"/>
                </a:solidFill>
                <a:latin typeface="Inertia" pitchFamily="50" charset="0"/>
              </a:rPr>
              <a:t>Neural Networks</a:t>
            </a:r>
          </a:p>
        </p:txBody>
      </p:sp>
      <p:sp>
        <p:nvSpPr>
          <p:cNvPr id="73" name="Google Shape;73;p16"/>
          <p:cNvSpPr txBox="1">
            <a:spLocks noGrp="1"/>
          </p:cNvSpPr>
          <p:nvPr>
            <p:ph type="body" idx="1"/>
          </p:nvPr>
        </p:nvSpPr>
        <p:spPr>
          <a:xfrm>
            <a:off x="628650" y="1541859"/>
            <a:ext cx="7886700" cy="3263504"/>
          </a:xfrm>
          <a:prstGeom prst="rect">
            <a:avLst/>
          </a:prstGeom>
        </p:spPr>
        <p:txBody>
          <a:bodyPr spcFirstLastPara="1" vert="horz" lIns="91440" tIns="45720" rIns="91440" bIns="45720" rtlCol="0" anchorCtr="0">
            <a:normAutofit/>
          </a:bodyPr>
          <a:lstStyle/>
          <a:p>
            <a:pPr marL="0" lvl="0" indent="0" defTabSz="914400">
              <a:spcBef>
                <a:spcPts val="0"/>
              </a:spcBef>
              <a:spcAft>
                <a:spcPts val="1200"/>
              </a:spcAft>
              <a:buNone/>
            </a:pPr>
            <a:r>
              <a:rPr lang="en-US" sz="3200" dirty="0">
                <a:solidFill>
                  <a:srgbClr val="FFFFFF"/>
                </a:solidFill>
              </a:rPr>
              <a:t>Method in artificial Intelligence that teaches computers to process data in a way that is inspired by human brain.</a:t>
            </a:r>
          </a:p>
        </p:txBody>
      </p:sp>
      <p:sp>
        <p:nvSpPr>
          <p:cNvPr id="2" name="AutoShape 8" descr="Blending Artificial Intelligence with Human Intelligence - Cadiz - Asset  Management">
            <a:extLst>
              <a:ext uri="{FF2B5EF4-FFF2-40B4-BE49-F238E27FC236}">
                <a16:creationId xmlns:a16="http://schemas.microsoft.com/office/drawing/2014/main" id="{A2835169-816D-4E35-3E3E-28F3BABF8C3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2ACF94-E11E-B8B5-6E90-D543EC9D7A5E}"/>
              </a:ext>
            </a:extLst>
          </p:cNvPr>
          <p:cNvPicPr>
            <a:picLocks noChangeAspect="1"/>
          </p:cNvPicPr>
          <p:nvPr/>
        </p:nvPicPr>
        <p:blipFill>
          <a:blip r:embed="rId2"/>
          <a:stretch>
            <a:fillRect/>
          </a:stretch>
        </p:blipFill>
        <p:spPr>
          <a:xfrm>
            <a:off x="1122507" y="746031"/>
            <a:ext cx="6731346" cy="3651438"/>
          </a:xfrm>
          <a:prstGeom prst="rect">
            <a:avLst/>
          </a:prstGeom>
        </p:spPr>
      </p:pic>
    </p:spTree>
    <p:extLst>
      <p:ext uri="{BB962C8B-B14F-4D97-AF65-F5344CB8AC3E}">
        <p14:creationId xmlns:p14="http://schemas.microsoft.com/office/powerpoint/2010/main" val="2818785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95DF53-E392-B1EC-E54E-1C7CD12460A5}"/>
              </a:ext>
            </a:extLst>
          </p:cNvPr>
          <p:cNvPicPr>
            <a:picLocks noChangeAspect="1"/>
          </p:cNvPicPr>
          <p:nvPr/>
        </p:nvPicPr>
        <p:blipFill>
          <a:blip r:embed="rId2"/>
          <a:stretch>
            <a:fillRect/>
          </a:stretch>
        </p:blipFill>
        <p:spPr>
          <a:xfrm>
            <a:off x="579120" y="465700"/>
            <a:ext cx="7871460" cy="2657619"/>
          </a:xfrm>
          <a:prstGeom prst="rect">
            <a:avLst/>
          </a:prstGeom>
        </p:spPr>
      </p:pic>
      <p:pic>
        <p:nvPicPr>
          <p:cNvPr id="5" name="Picture 4">
            <a:extLst>
              <a:ext uri="{FF2B5EF4-FFF2-40B4-BE49-F238E27FC236}">
                <a16:creationId xmlns:a16="http://schemas.microsoft.com/office/drawing/2014/main" id="{0BB32CDA-1B16-793C-394A-2ED6EA96E2A0}"/>
              </a:ext>
            </a:extLst>
          </p:cNvPr>
          <p:cNvPicPr>
            <a:picLocks noChangeAspect="1"/>
          </p:cNvPicPr>
          <p:nvPr/>
        </p:nvPicPr>
        <p:blipFill>
          <a:blip r:embed="rId3"/>
          <a:stretch>
            <a:fillRect/>
          </a:stretch>
        </p:blipFill>
        <p:spPr>
          <a:xfrm>
            <a:off x="888813" y="3484847"/>
            <a:ext cx="7252073" cy="1282766"/>
          </a:xfrm>
          <a:prstGeom prst="rect">
            <a:avLst/>
          </a:prstGeom>
        </p:spPr>
      </p:pic>
    </p:spTree>
    <p:extLst>
      <p:ext uri="{BB962C8B-B14F-4D97-AF65-F5344CB8AC3E}">
        <p14:creationId xmlns:p14="http://schemas.microsoft.com/office/powerpoint/2010/main" val="3353635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D184F5C2-AF3B-DBFE-D8C2-8929AD082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88" y="0"/>
            <a:ext cx="42370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27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D5A10C-9A22-27ED-C342-F4269E48E9BC}"/>
              </a:ext>
            </a:extLst>
          </p:cNvPr>
          <p:cNvPicPr>
            <a:picLocks noChangeAspect="1"/>
          </p:cNvPicPr>
          <p:nvPr/>
        </p:nvPicPr>
        <p:blipFill>
          <a:blip r:embed="rId2"/>
          <a:stretch>
            <a:fillRect/>
          </a:stretch>
        </p:blipFill>
        <p:spPr>
          <a:xfrm>
            <a:off x="0" y="1058956"/>
            <a:ext cx="9144000" cy="3025588"/>
          </a:xfrm>
          <a:prstGeom prst="rect">
            <a:avLst/>
          </a:prstGeom>
        </p:spPr>
      </p:pic>
    </p:spTree>
    <p:extLst>
      <p:ext uri="{BB962C8B-B14F-4D97-AF65-F5344CB8AC3E}">
        <p14:creationId xmlns:p14="http://schemas.microsoft.com/office/powerpoint/2010/main" val="761781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5"/>
        <p:cNvGrpSpPr/>
        <p:nvPr/>
      </p:nvGrpSpPr>
      <p:grpSpPr>
        <a:xfrm>
          <a:off x="0" y="0"/>
          <a:ext cx="0" cy="0"/>
          <a:chOff x="0" y="0"/>
          <a:chExt cx="0" cy="0"/>
        </a:xfrm>
      </p:grpSpPr>
      <p:sp useBgFill="1">
        <p:nvSpPr>
          <p:cNvPr id="254" name="Rectangle 253">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Google Shape;246;p43"/>
          <p:cNvSpPr txBox="1">
            <a:spLocks noGrp="1"/>
          </p:cNvSpPr>
          <p:nvPr>
            <p:ph type="title"/>
          </p:nvPr>
        </p:nvSpPr>
        <p:spPr>
          <a:xfrm>
            <a:off x="4448430" y="392430"/>
            <a:ext cx="3921157" cy="441960"/>
          </a:xfrm>
          <a:prstGeom prst="rect">
            <a:avLst/>
          </a:prstGeom>
        </p:spPr>
        <p:txBody>
          <a:bodyPr spcFirstLastPara="1" vert="horz" lIns="91440" tIns="45720" rIns="91440" bIns="45720" rtlCol="0" anchor="ctr" anchorCtr="0">
            <a:normAutofit fontScale="90000"/>
          </a:bodyPr>
          <a:lstStyle/>
          <a:p>
            <a:pPr marL="0" lvl="0" indent="0" defTabSz="914400">
              <a:spcBef>
                <a:spcPct val="0"/>
              </a:spcBef>
              <a:spcAft>
                <a:spcPts val="0"/>
              </a:spcAft>
            </a:pPr>
            <a:r>
              <a:rPr lang="en-US" sz="4000" kern="1200" dirty="0">
                <a:solidFill>
                  <a:schemeClr val="accent1">
                    <a:lumMod val="75000"/>
                  </a:schemeClr>
                </a:solidFill>
                <a:latin typeface="Inertia" pitchFamily="50" charset="0"/>
              </a:rPr>
              <a:t>References </a:t>
            </a:r>
          </a:p>
        </p:txBody>
      </p:sp>
      <p:pic>
        <p:nvPicPr>
          <p:cNvPr id="251" name="Graphic 250" descr="Books">
            <a:extLst>
              <a:ext uri="{FF2B5EF4-FFF2-40B4-BE49-F238E27FC236}">
                <a16:creationId xmlns:a16="http://schemas.microsoft.com/office/drawing/2014/main" id="{784AFBC1-7BB5-4C73-EB6C-2FCFBC9DA8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212" y="1345384"/>
            <a:ext cx="2715016" cy="2715016"/>
          </a:xfrm>
          <a:prstGeom prst="rect">
            <a:avLst/>
          </a:prstGeom>
        </p:spPr>
      </p:pic>
      <p:sp>
        <p:nvSpPr>
          <p:cNvPr id="247" name="Google Shape;247;p43"/>
          <p:cNvSpPr txBox="1">
            <a:spLocks noGrp="1"/>
          </p:cNvSpPr>
          <p:nvPr>
            <p:ph type="body" idx="1"/>
          </p:nvPr>
        </p:nvSpPr>
        <p:spPr>
          <a:xfrm>
            <a:off x="3581400" y="1226820"/>
            <a:ext cx="5463540" cy="3876931"/>
          </a:xfrm>
          <a:prstGeom prst="rect">
            <a:avLst/>
          </a:prstGeom>
        </p:spPr>
        <p:txBody>
          <a:bodyPr spcFirstLastPara="1" vert="horz" lIns="91440" tIns="45720" rIns="91440" bIns="45720" rtlCol="0" anchor="ctr" anchorCtr="0">
            <a:normAutofit lnSpcReduction="10000"/>
          </a:bodyPr>
          <a:lstStyle/>
          <a:p>
            <a:pPr lvl="1" indent="-228600" defTabSz="914400">
              <a:buClr>
                <a:schemeClr val="dk1"/>
              </a:buClr>
              <a:buSzPts val="1150"/>
              <a:buFont typeface="Arial" panose="020B0604020202020204" pitchFamily="34" charset="0"/>
              <a:buChar char="•"/>
            </a:pPr>
            <a:r>
              <a:rPr lang="en-US" dirty="0"/>
              <a:t>Machinelearningmastery.com</a:t>
            </a:r>
          </a:p>
          <a:p>
            <a:pPr lvl="1" indent="-228600" defTabSz="914400">
              <a:buClr>
                <a:schemeClr val="dk1"/>
              </a:buClr>
              <a:buSzPts val="1150"/>
              <a:buFont typeface="Arial" panose="020B0604020202020204" pitchFamily="34" charset="0"/>
              <a:buChar char="•"/>
            </a:pPr>
            <a:r>
              <a:rPr lang="en-US" dirty="0">
                <a:hlinkClick r:id="rId5">
                  <a:extLst>
                    <a:ext uri="{A12FA001-AC4F-418D-AE19-62706E023703}">
                      <ahyp:hlinkClr xmlns:ahyp="http://schemas.microsoft.com/office/drawing/2018/hyperlinkcolor" val="tx"/>
                    </a:ext>
                  </a:extLst>
                </a:hlinkClick>
              </a:rPr>
              <a:t>https://www.youtube.com/live/GK5ATUhdH74?si=umyaNz3ZY-VpjK_6</a:t>
            </a:r>
            <a:endParaRPr lang="en-US" dirty="0"/>
          </a:p>
          <a:p>
            <a:pPr lvl="1" indent="-228600" defTabSz="914400">
              <a:buClr>
                <a:schemeClr val="dk1"/>
              </a:buClr>
              <a:buSzPts val="1150"/>
              <a:buFont typeface="Arial" panose="020B0604020202020204" pitchFamily="34" charset="0"/>
              <a:buChar char="•"/>
            </a:pPr>
            <a:r>
              <a:rPr lang="en-US" dirty="0">
                <a:hlinkClick r:id="rId6">
                  <a:extLst>
                    <a:ext uri="{A12FA001-AC4F-418D-AE19-62706E023703}">
                      <ahyp:hlinkClr xmlns:ahyp="http://schemas.microsoft.com/office/drawing/2018/hyperlinkcolor" val="tx"/>
                    </a:ext>
                  </a:extLst>
                </a:hlinkClick>
              </a:rPr>
              <a:t>https://youtu.be/tMjdQLylyGI?si=VWnXSudpp5r4Wbu5</a:t>
            </a:r>
            <a:endParaRPr lang="en-US" dirty="0"/>
          </a:p>
          <a:p>
            <a:pPr lvl="1" indent="-228600" defTabSz="914400">
              <a:buClr>
                <a:schemeClr val="dk1"/>
              </a:buClr>
              <a:buSzPts val="1150"/>
              <a:buFont typeface="Arial" panose="020B0604020202020204" pitchFamily="34" charset="0"/>
              <a:buChar char="•"/>
            </a:pPr>
            <a:r>
              <a:rPr lang="en-US" dirty="0">
                <a:hlinkClick r:id="rId7"/>
              </a:rPr>
              <a:t>https://www.geeksforgeeks.org/weight-initialization-techniques-for-deep-neural-networks/</a:t>
            </a:r>
            <a:endParaRPr lang="en-US" dirty="0"/>
          </a:p>
          <a:p>
            <a:pPr lvl="1" indent="-228600" defTabSz="914400">
              <a:buClr>
                <a:schemeClr val="dk1"/>
              </a:buClr>
              <a:buSzPts val="1150"/>
              <a:buFont typeface="Arial" panose="020B0604020202020204" pitchFamily="34" charset="0"/>
              <a:buChar char="•"/>
            </a:pPr>
            <a:r>
              <a:rPr lang="en-US" dirty="0">
                <a:hlinkClick r:id="rId8"/>
              </a:rPr>
              <a:t>(4466) Building a Low-Light Enhancement model using Convolutional Neural Networks (CNN) | Tutorial – YouTube</a:t>
            </a:r>
            <a:endParaRPr lang="en-US" dirty="0"/>
          </a:p>
          <a:p>
            <a:pPr lvl="1" indent="-228600" defTabSz="914400">
              <a:buClr>
                <a:schemeClr val="dk1"/>
              </a:buClr>
              <a:buSzPts val="1150"/>
              <a:buFont typeface="Arial" panose="020B0604020202020204" pitchFamily="34" charset="0"/>
              <a:buChar char="•"/>
            </a:pPr>
            <a:r>
              <a:rPr lang="en-US" dirty="0">
                <a:hlinkClick r:id="rId9"/>
              </a:rPr>
              <a:t>Low Light Enhancement - Using CNNs - </a:t>
            </a:r>
            <a:r>
              <a:rPr lang="en-US" dirty="0" err="1">
                <a:hlinkClick r:id="rId9"/>
              </a:rPr>
              <a:t>Shared.ipynb</a:t>
            </a:r>
            <a:r>
              <a:rPr lang="en-US" dirty="0">
                <a:hlinkClick r:id="rId9"/>
              </a:rPr>
              <a:t> - </a:t>
            </a:r>
            <a:r>
              <a:rPr lang="en-US" dirty="0" err="1">
                <a:hlinkClick r:id="rId9"/>
              </a:rPr>
              <a:t>Colaboratory</a:t>
            </a:r>
            <a:r>
              <a:rPr lang="en-US" dirty="0">
                <a:hlinkClick r:id="rId9"/>
              </a:rPr>
              <a:t> (google.com)</a:t>
            </a:r>
            <a:endParaRPr lang="en-US" dirty="0"/>
          </a:p>
          <a:p>
            <a:pPr lvl="1" indent="-228600" defTabSz="914400">
              <a:buClr>
                <a:schemeClr val="dk1"/>
              </a:buClr>
              <a:buSzPts val="1150"/>
              <a:buFont typeface="Arial" panose="020B0604020202020204" pitchFamily="34" charset="0"/>
              <a:buChar char="•"/>
            </a:pPr>
            <a:r>
              <a:rPr lang="en-US" dirty="0">
                <a:hlinkClick r:id="rId10"/>
              </a:rPr>
              <a:t>Low Light Image Enhancement with </a:t>
            </a:r>
            <a:r>
              <a:rPr lang="en-US" dirty="0" err="1">
                <a:hlinkClick r:id="rId10"/>
              </a:rPr>
              <a:t>Keras</a:t>
            </a:r>
            <a:r>
              <a:rPr lang="en-US" dirty="0">
                <a:hlinkClick r:id="rId10"/>
              </a:rPr>
              <a:t> </a:t>
            </a:r>
            <a:r>
              <a:rPr lang="en-US" dirty="0" err="1">
                <a:hlinkClick r:id="rId10"/>
              </a:rPr>
              <a:t>MIRNet</a:t>
            </a:r>
            <a:r>
              <a:rPr lang="en-US" dirty="0">
                <a:hlinkClick r:id="rId10"/>
              </a:rPr>
              <a:t> | Kaggle</a:t>
            </a:r>
            <a:endParaRPr lang="en-US" dirty="0"/>
          </a:p>
          <a:p>
            <a:pPr lvl="1" indent="-228600" defTabSz="914400">
              <a:buClr>
                <a:schemeClr val="dk1"/>
              </a:buClr>
              <a:buSzPts val="1150"/>
              <a:buFont typeface="Arial" panose="020B0604020202020204" pitchFamily="34" charset="0"/>
              <a:buChar char="•"/>
            </a:pPr>
            <a:r>
              <a:rPr lang="en-US" dirty="0">
                <a:hlinkClick r:id="rId11"/>
              </a:rPr>
              <a:t>https://chat.openai.com</a:t>
            </a:r>
            <a:endParaRPr lang="en-US" dirty="0"/>
          </a:p>
          <a:p>
            <a:pPr marL="0" lvl="0" indent="-228600" defTabSz="914400">
              <a:spcBef>
                <a:spcPts val="1100"/>
              </a:spcBef>
              <a:spcAft>
                <a:spcPts val="1200"/>
              </a:spcAft>
              <a:buFont typeface="Arial" panose="020B0604020202020204" pitchFamily="34" charset="0"/>
              <a:buChar char="•"/>
            </a:pPr>
            <a:endParaRPr lang="en-US" sz="1400" dirty="0">
              <a:solidFill>
                <a:schemeClr val="tx2"/>
              </a:solidFill>
            </a:endParaRPr>
          </a:p>
        </p:txBody>
      </p:sp>
      <p:grpSp>
        <p:nvGrpSpPr>
          <p:cNvPr id="258" name="Group 257">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76" y="39747"/>
            <a:ext cx="4446455" cy="5103753"/>
            <a:chOff x="6095999" y="52996"/>
            <a:chExt cx="6093363" cy="6805005"/>
          </a:xfrm>
          <a:solidFill>
            <a:schemeClr val="accent5">
              <a:alpha val="10000"/>
            </a:schemeClr>
          </a:solidFill>
        </p:grpSpPr>
        <p:sp>
          <p:nvSpPr>
            <p:cNvPr id="259" name="Freeform: Shape 258">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155422" y="131465"/>
            <a:ext cx="7038900" cy="12216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dirty="0">
                <a:latin typeface="Inertia" pitchFamily="50" charset="0"/>
              </a:rPr>
              <a:t>Components of Neural Network</a:t>
            </a:r>
          </a:p>
        </p:txBody>
      </p:sp>
      <p:sp>
        <p:nvSpPr>
          <p:cNvPr id="80" name="Google Shape;80;p17"/>
          <p:cNvSpPr txBox="1">
            <a:spLocks noGrp="1"/>
          </p:cNvSpPr>
          <p:nvPr>
            <p:ph type="title" idx="4294967295"/>
          </p:nvPr>
        </p:nvSpPr>
        <p:spPr>
          <a:xfrm>
            <a:off x="315282" y="1488978"/>
            <a:ext cx="4632325" cy="88741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dirty="0"/>
              <a:t>Input Layer</a:t>
            </a:r>
          </a:p>
          <a:p>
            <a:pPr marL="139700" lvl="0" algn="l" rtl="0">
              <a:spcBef>
                <a:spcPts val="0"/>
              </a:spcBef>
              <a:spcAft>
                <a:spcPts val="0"/>
              </a:spcAft>
              <a:buSzPts val="1400"/>
            </a:pPr>
            <a:r>
              <a:rPr lang="en-US" sz="1400" dirty="0"/>
              <a:t>Imagine this as eyes and ears of the network.</a:t>
            </a:r>
          </a:p>
        </p:txBody>
      </p:sp>
      <p:sp>
        <p:nvSpPr>
          <p:cNvPr id="81" name="Google Shape;81;p17"/>
          <p:cNvSpPr txBox="1">
            <a:spLocks noGrp="1"/>
          </p:cNvSpPr>
          <p:nvPr>
            <p:ph type="title" idx="4294967295"/>
          </p:nvPr>
        </p:nvSpPr>
        <p:spPr>
          <a:xfrm>
            <a:off x="315282" y="2444301"/>
            <a:ext cx="4632325" cy="78898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dirty="0"/>
              <a:t>Hidden Layers</a:t>
            </a:r>
          </a:p>
          <a:p>
            <a:pPr marL="139700" lvl="0" algn="l" rtl="0">
              <a:spcBef>
                <a:spcPts val="0"/>
              </a:spcBef>
              <a:spcAft>
                <a:spcPts val="0"/>
              </a:spcAft>
              <a:buSzPts val="1400"/>
            </a:pPr>
            <a:r>
              <a:rPr lang="en-US" sz="1400" dirty="0"/>
              <a:t>Hidden layers are where most of the thinking happens</a:t>
            </a:r>
          </a:p>
        </p:txBody>
      </p:sp>
      <p:sp>
        <p:nvSpPr>
          <p:cNvPr id="82" name="Google Shape;82;p17"/>
          <p:cNvSpPr txBox="1">
            <a:spLocks noGrp="1"/>
          </p:cNvSpPr>
          <p:nvPr>
            <p:ph type="title" idx="4294967295"/>
          </p:nvPr>
        </p:nvSpPr>
        <p:spPr>
          <a:xfrm>
            <a:off x="272734" y="3369111"/>
            <a:ext cx="4402138" cy="101409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dirty="0"/>
              <a:t>Output Layer</a:t>
            </a:r>
          </a:p>
          <a:p>
            <a:pPr marL="139700" lvl="0" algn="l" rtl="0">
              <a:spcBef>
                <a:spcPts val="0"/>
              </a:spcBef>
              <a:spcAft>
                <a:spcPts val="0"/>
              </a:spcAft>
              <a:buSzPts val="1400"/>
            </a:pPr>
            <a:r>
              <a:rPr lang="en-US" sz="1400" dirty="0"/>
              <a:t>The output Layer produces the final results of the networks calculations</a:t>
            </a:r>
          </a:p>
        </p:txBody>
      </p:sp>
      <p:pic>
        <p:nvPicPr>
          <p:cNvPr id="79" name="Google Shape;79;p17"/>
          <p:cNvPicPr preferRelativeResize="0"/>
          <p:nvPr/>
        </p:nvPicPr>
        <p:blipFill rotWithShape="1">
          <a:blip r:embed="rId3">
            <a:alphaModFix/>
          </a:blip>
          <a:srcRect/>
          <a:stretch/>
        </p:blipFill>
        <p:spPr>
          <a:xfrm>
            <a:off x="4347593" y="1488978"/>
            <a:ext cx="4597803" cy="29852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25012" y="367945"/>
            <a:ext cx="3362460" cy="1617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400" dirty="0"/>
              <a:t>Neurons (Nodes)</a:t>
            </a:r>
            <a:endParaRPr sz="2400" dirty="0"/>
          </a:p>
          <a:p>
            <a:pPr marL="139700" lvl="0" algn="l" rtl="0">
              <a:spcBef>
                <a:spcPts val="0"/>
              </a:spcBef>
              <a:spcAft>
                <a:spcPts val="0"/>
              </a:spcAft>
              <a:buSzPts val="1400"/>
            </a:pPr>
            <a:r>
              <a:rPr lang="en" sz="1400" dirty="0"/>
              <a:t>Neurons information from input layer or other neuron and make calculations.</a:t>
            </a:r>
            <a:endParaRPr sz="1400" dirty="0"/>
          </a:p>
        </p:txBody>
      </p:sp>
      <p:sp>
        <p:nvSpPr>
          <p:cNvPr id="89" name="Google Shape;89;p18"/>
          <p:cNvSpPr txBox="1">
            <a:spLocks noGrp="1"/>
          </p:cNvSpPr>
          <p:nvPr>
            <p:ph type="title" idx="4294967295"/>
          </p:nvPr>
        </p:nvSpPr>
        <p:spPr>
          <a:xfrm>
            <a:off x="325012" y="1806354"/>
            <a:ext cx="3286586" cy="1617663"/>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400" dirty="0"/>
              <a:t>Weights</a:t>
            </a:r>
            <a:endParaRPr sz="2400" dirty="0"/>
          </a:p>
          <a:p>
            <a:pPr marL="139700" lvl="0" algn="l" rtl="0">
              <a:spcBef>
                <a:spcPts val="0"/>
              </a:spcBef>
              <a:spcAft>
                <a:spcPts val="0"/>
              </a:spcAft>
              <a:buSzPts val="1400"/>
            </a:pPr>
            <a:r>
              <a:rPr lang="en" sz="1400" dirty="0"/>
              <a:t>Neurons assign importance to the information they receive through weights</a:t>
            </a:r>
            <a:endParaRPr sz="1400" dirty="0"/>
          </a:p>
        </p:txBody>
      </p:sp>
      <p:sp>
        <p:nvSpPr>
          <p:cNvPr id="90" name="Google Shape;90;p18"/>
          <p:cNvSpPr txBox="1">
            <a:spLocks noGrp="1"/>
          </p:cNvSpPr>
          <p:nvPr>
            <p:ph type="title" idx="4294967295"/>
          </p:nvPr>
        </p:nvSpPr>
        <p:spPr>
          <a:xfrm>
            <a:off x="325012" y="3077124"/>
            <a:ext cx="3286586" cy="16176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400" dirty="0"/>
              <a:t>Bias</a:t>
            </a:r>
            <a:endParaRPr sz="2400" dirty="0"/>
          </a:p>
          <a:p>
            <a:pPr marL="139700" lvl="0" algn="l" rtl="0">
              <a:spcBef>
                <a:spcPts val="0"/>
              </a:spcBef>
              <a:spcAft>
                <a:spcPts val="0"/>
              </a:spcAft>
              <a:buSzPts val="1400"/>
            </a:pPr>
            <a:r>
              <a:rPr lang="en" sz="1400" dirty="0"/>
              <a:t>Biases act like a starting point for each neuron's calculation.</a:t>
            </a:r>
            <a:endParaRPr sz="1400" dirty="0"/>
          </a:p>
        </p:txBody>
      </p:sp>
      <p:pic>
        <p:nvPicPr>
          <p:cNvPr id="88" name="Google Shape;88;p18"/>
          <p:cNvPicPr preferRelativeResize="0"/>
          <p:nvPr/>
        </p:nvPicPr>
        <p:blipFill>
          <a:blip r:embed="rId3">
            <a:alphaModFix/>
          </a:blip>
          <a:stretch>
            <a:fillRect/>
          </a:stretch>
        </p:blipFill>
        <p:spPr>
          <a:xfrm>
            <a:off x="3687472" y="1091324"/>
            <a:ext cx="5185578" cy="2960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51435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95" name="Google Shape;95;p19"/>
          <p:cNvSpPr txBox="1">
            <a:spLocks noGrp="1"/>
          </p:cNvSpPr>
          <p:nvPr>
            <p:ph type="title"/>
          </p:nvPr>
        </p:nvSpPr>
        <p:spPr>
          <a:xfrm>
            <a:off x="266146" y="1748194"/>
            <a:ext cx="3426459" cy="1484793"/>
          </a:xfrm>
          <a:prstGeom prst="rect">
            <a:avLst/>
          </a:prstGeom>
        </p:spPr>
        <p:txBody>
          <a:bodyPr spcFirstLastPara="1" vert="horz" lIns="91440" tIns="45720" rIns="91440" bIns="45720" rtlCol="0" anchor="b" anchorCtr="0">
            <a:normAutofit/>
          </a:bodyPr>
          <a:lstStyle/>
          <a:p>
            <a:pPr marL="139700" lvl="0" defTabSz="914400">
              <a:spcBef>
                <a:spcPct val="0"/>
              </a:spcBef>
              <a:spcAft>
                <a:spcPts val="0"/>
              </a:spcAft>
              <a:buSzPts val="1400"/>
            </a:pPr>
            <a:r>
              <a:rPr lang="en-US" sz="2800" dirty="0"/>
              <a:t>D</a:t>
            </a:r>
            <a:r>
              <a:rPr lang="en-US" sz="2800" kern="1200" dirty="0">
                <a:solidFill>
                  <a:schemeClr val="tx1"/>
                </a:solidFill>
                <a:latin typeface="+mj-lt"/>
                <a:ea typeface="+mj-ea"/>
                <a:cs typeface="+mj-cs"/>
              </a:rPr>
              <a:t>ecides when a neuron should "fire" or activate.</a:t>
            </a:r>
          </a:p>
        </p:txBody>
      </p:sp>
      <p:pic>
        <p:nvPicPr>
          <p:cNvPr id="97" name="Google Shape;97;p19"/>
          <p:cNvPicPr preferRelativeResize="0"/>
          <p:nvPr/>
        </p:nvPicPr>
        <p:blipFill>
          <a:blip r:embed="rId3"/>
          <a:stretch>
            <a:fillRect/>
          </a:stretch>
        </p:blipFill>
        <p:spPr>
          <a:xfrm>
            <a:off x="4570857" y="881479"/>
            <a:ext cx="4306997" cy="3230247"/>
          </a:xfrm>
          <a:prstGeom prst="rect">
            <a:avLst/>
          </a:prstGeom>
          <a:noFill/>
        </p:spPr>
      </p:pic>
      <p:sp>
        <p:nvSpPr>
          <p:cNvPr id="3" name="TextBox 2">
            <a:extLst>
              <a:ext uri="{FF2B5EF4-FFF2-40B4-BE49-F238E27FC236}">
                <a16:creationId xmlns:a16="http://schemas.microsoft.com/office/drawing/2014/main" id="{671C3244-44D0-A300-39C4-84F89981664F}"/>
              </a:ext>
            </a:extLst>
          </p:cNvPr>
          <p:cNvSpPr txBox="1"/>
          <p:nvPr/>
        </p:nvSpPr>
        <p:spPr>
          <a:xfrm>
            <a:off x="305784" y="215384"/>
            <a:ext cx="4572000" cy="1323439"/>
          </a:xfrm>
          <a:prstGeom prst="rect">
            <a:avLst/>
          </a:prstGeom>
          <a:noFill/>
        </p:spPr>
        <p:txBody>
          <a:bodyPr wrap="square">
            <a:spAutoFit/>
          </a:bodyPr>
          <a:lstStyle/>
          <a:p>
            <a:r>
              <a:rPr lang="en-US" sz="4000" kern="1200" dirty="0">
                <a:solidFill>
                  <a:schemeClr val="tx1"/>
                </a:solidFill>
                <a:latin typeface="Inertia" pitchFamily="50" charset="0"/>
              </a:rPr>
              <a:t>Activation Function</a:t>
            </a:r>
            <a:endParaRPr lang="en-IN" sz="4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96;p19">
            <a:extLst>
              <a:ext uri="{FF2B5EF4-FFF2-40B4-BE49-F238E27FC236}">
                <a16:creationId xmlns:a16="http://schemas.microsoft.com/office/drawing/2014/main" id="{28A5EA4B-5506-B5AD-8673-8B3CF7E68D19}"/>
              </a:ext>
            </a:extLst>
          </p:cNvPr>
          <p:cNvSpPr txBox="1">
            <a:spLocks/>
          </p:cNvSpPr>
          <p:nvPr/>
        </p:nvSpPr>
        <p:spPr>
          <a:xfrm>
            <a:off x="726149" y="1176596"/>
            <a:ext cx="3027251" cy="2427663"/>
          </a:xfrm>
          <a:prstGeom prst="rect">
            <a:avLst/>
          </a:prstGeom>
        </p:spPr>
        <p:txBody>
          <a:bodyPr spcFirstLastPara="1"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3000" dirty="0">
                <a:latin typeface="Inertia" pitchFamily="50" charset="0"/>
              </a:rPr>
              <a:t>Loss Function</a:t>
            </a:r>
          </a:p>
          <a:p>
            <a:pPr marL="139700" defTabSz="914400">
              <a:spcAft>
                <a:spcPts val="600"/>
              </a:spcAft>
              <a:buSzPts val="1400"/>
            </a:pPr>
            <a:endParaRPr lang="en-US" sz="1600" kern="1200" dirty="0">
              <a:solidFill>
                <a:schemeClr val="tx1"/>
              </a:solidFill>
              <a:latin typeface="+mj-lt"/>
              <a:ea typeface="+mj-ea"/>
              <a:cs typeface="+mj-cs"/>
            </a:endParaRPr>
          </a:p>
          <a:p>
            <a:pPr marL="139700" defTabSz="914400">
              <a:spcAft>
                <a:spcPts val="600"/>
              </a:spcAft>
              <a:buSzPts val="1400"/>
            </a:pPr>
            <a:r>
              <a:rPr lang="en-US" sz="1700" kern="1200" dirty="0">
                <a:solidFill>
                  <a:schemeClr val="tx1"/>
                </a:solidFill>
                <a:latin typeface="+mj-lt"/>
                <a:ea typeface="+mj-ea"/>
                <a:cs typeface="+mj-cs"/>
              </a:rPr>
              <a:t>It calculates how far networks calculated output is from actual desired output.</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238744"/>
            <a:ext cx="548639" cy="505095"/>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293914"/>
            <a:ext cx="4507025" cy="45128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8;p19" descr="A diagram of a graph&#10;&#10;Description automatically generated">
            <a:extLst>
              <a:ext uri="{FF2B5EF4-FFF2-40B4-BE49-F238E27FC236}">
                <a16:creationId xmlns:a16="http://schemas.microsoft.com/office/drawing/2014/main" id="{90C40562-5629-A0E3-82F8-A66F09B8A933}"/>
              </a:ext>
            </a:extLst>
          </p:cNvPr>
          <p:cNvPicPr preferRelativeResize="0"/>
          <p:nvPr/>
        </p:nvPicPr>
        <p:blipFill>
          <a:blip r:embed="rId2"/>
          <a:stretch>
            <a:fillRect/>
          </a:stretch>
        </p:blipFill>
        <p:spPr>
          <a:xfrm>
            <a:off x="4441869" y="1366398"/>
            <a:ext cx="4152000" cy="2366639"/>
          </a:xfrm>
          <a:prstGeom prst="rect">
            <a:avLst/>
          </a:prstGeom>
          <a:noFill/>
        </p:spPr>
      </p:pic>
    </p:spTree>
    <p:extLst>
      <p:ext uri="{BB962C8B-B14F-4D97-AF65-F5344CB8AC3E}">
        <p14:creationId xmlns:p14="http://schemas.microsoft.com/office/powerpoint/2010/main" val="1311720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sp>
        <p:nvSpPr>
          <p:cNvPr id="1035" name="Rectangle 10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at, ai, chatbot">
            <a:extLst>
              <a:ext uri="{FF2B5EF4-FFF2-40B4-BE49-F238E27FC236}">
                <a16:creationId xmlns:a16="http://schemas.microsoft.com/office/drawing/2014/main" id="{30211809-86C0-A3AE-794F-27D751100538}"/>
              </a:ext>
            </a:extLst>
          </p:cNvPr>
          <p:cNvPicPr>
            <a:picLocks noChangeAspect="1" noChangeArrowheads="1"/>
          </p:cNvPicPr>
          <p:nvPr/>
        </p:nvPicPr>
        <p:blipFill rotWithShape="1">
          <a:blip r:embed="rId3">
            <a:alphaModFix amt="20000"/>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rcRect t="9824" b="1067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3" name="Google Shape;103;p20"/>
          <p:cNvSpPr txBox="1">
            <a:spLocks noGrp="1"/>
          </p:cNvSpPr>
          <p:nvPr>
            <p:ph type="title"/>
          </p:nvPr>
        </p:nvSpPr>
        <p:spPr>
          <a:xfrm>
            <a:off x="1143000" y="841771"/>
            <a:ext cx="6858000" cy="2175389"/>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dirty="0">
                <a:solidFill>
                  <a:srgbClr val="FFFFFF"/>
                </a:solidFill>
              </a:rPr>
              <a:t>Optimizers</a:t>
            </a:r>
          </a:p>
          <a:p>
            <a:pPr marL="139700" lvl="0" algn="ctr" defTabSz="914400">
              <a:spcBef>
                <a:spcPct val="0"/>
              </a:spcBef>
              <a:spcAft>
                <a:spcPts val="0"/>
              </a:spcAft>
              <a:buSzPts val="1400"/>
            </a:pPr>
            <a:r>
              <a:rPr lang="en-US" dirty="0">
                <a:solidFill>
                  <a:srgbClr val="FFFFFF"/>
                </a:solidFill>
              </a:rPr>
              <a:t>Helps neural network to adjust its weights and biases to reduce the loss</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3"/>
                                        </p:tgtEl>
                                        <p:attrNameLst>
                                          <p:attrName>style.visibility</p:attrName>
                                        </p:attrNameLst>
                                      </p:cBhvr>
                                      <p:to>
                                        <p:strVal val="visible"/>
                                      </p:to>
                                    </p:set>
                                    <p:animEffect transition="in" filter="fade">
                                      <p:cBhvr>
                                        <p:cTn id="7" dur="4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orbel Light"/>
        <a:ea typeface=""/>
        <a:cs typeface=""/>
      </a:majorFont>
      <a:minorFont>
        <a:latin typeface="Corbe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TotalTime>
  <Words>1197</Words>
  <Application>Microsoft Office PowerPoint</Application>
  <PresentationFormat>On-screen Show (16:9)</PresentationFormat>
  <Paragraphs>110</Paragraphs>
  <Slides>44</Slides>
  <Notes>28</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Corbel Light</vt:lpstr>
      <vt:lpstr>Inertia</vt:lpstr>
      <vt:lpstr>Arial</vt:lpstr>
      <vt:lpstr>Calibri</vt:lpstr>
      <vt:lpstr>Office Theme</vt:lpstr>
      <vt:lpstr>PowerPoint Presentation</vt:lpstr>
      <vt:lpstr>Group Members</vt:lpstr>
      <vt:lpstr>PowerPoint Presentation</vt:lpstr>
      <vt:lpstr>Neural Networks</vt:lpstr>
      <vt:lpstr>Components of Neural Network</vt:lpstr>
      <vt:lpstr>Neurons (Nodes) Neurons information from input layer or other neuron and make calculations.</vt:lpstr>
      <vt:lpstr>Decides when a neuron should "fire" or activate.</vt:lpstr>
      <vt:lpstr>PowerPoint Presentation</vt:lpstr>
      <vt:lpstr>Optimizers Helps neural network to adjust its weights and biases to reduce the loss</vt:lpstr>
      <vt:lpstr>Back Propagation</vt:lpstr>
      <vt:lpstr>PowerPoint Presentation</vt:lpstr>
      <vt:lpstr>PowerPoint Presentation</vt:lpstr>
      <vt:lpstr>PowerPoint Presentation</vt:lpstr>
      <vt:lpstr>Multilayer Perceptron</vt:lpstr>
      <vt:lpstr>Back Propagation: Unveiling the Inner Workings of Neural Networks  24. Saubhagya Singh</vt:lpstr>
      <vt:lpstr>Understanding Back Propagation</vt:lpstr>
      <vt:lpstr>Working of Back Propagation</vt:lpstr>
      <vt:lpstr>PowerPoint Presentation</vt:lpstr>
      <vt:lpstr>PowerPoint Presentation</vt:lpstr>
      <vt:lpstr>Importance of Back Propagation</vt:lpstr>
      <vt:lpstr>PowerPoint Presentation</vt:lpstr>
      <vt:lpstr>PowerPoint Presentation</vt:lpstr>
      <vt:lpstr>Architecture of Backpropagation </vt:lpstr>
      <vt:lpstr>PowerPoint Presentation</vt:lpstr>
      <vt:lpstr>PowerPoint Presentation</vt:lpstr>
      <vt:lpstr>Cost Functions</vt:lpstr>
      <vt:lpstr>Role of Cost Functions:</vt:lpstr>
      <vt:lpstr>Weight Initialization</vt:lpstr>
      <vt:lpstr>Xavier Glorot Initialization</vt:lpstr>
      <vt:lpstr>He Initialization</vt:lpstr>
      <vt:lpstr>Importance of Weight Initialization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Prashant Thadesar</cp:lastModifiedBy>
  <cp:revision>3</cp:revision>
  <dcterms:modified xsi:type="dcterms:W3CDTF">2023-11-02T00:22:48Z</dcterms:modified>
</cp:coreProperties>
</file>